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presentation.xml" ContentType="application/vnd.openxmlformats-officedocument.presentationml.presentation.main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3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4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_rels/presentation.xml.rels" ContentType="application/vnd.openxmlformats-package.relationships+xml"/>
  <Override PartName="/ppt/media/image10.jpeg" ContentType="image/jpeg"/>
  <Override PartName="/ppt/media/image14.png" ContentType="image/png"/>
  <Override PartName="/ppt/media/image9.png" ContentType="image/png"/>
  <Override PartName="/ppt/media/image13.jpeg" ContentType="image/jpeg"/>
  <Override PartName="/ppt/media/image7.jpeg" ContentType="image/jpeg"/>
  <Override PartName="/ppt/media/image2.png" ContentType="image/png"/>
  <Override PartName="/ppt/media/image11.png" ContentType="image/png"/>
  <Override PartName="/ppt/media/image6.gif" ContentType="image/gif"/>
  <Override PartName="/ppt/media/image3.png" ContentType="image/png"/>
  <Override PartName="/ppt/media/image12.png" ContentType="image/png"/>
  <Override PartName="/ppt/media/image15.png" ContentType="image/png"/>
  <Override PartName="/ppt/media/image18.png" ContentType="image/png"/>
  <Override PartName="/ppt/media/image4.png" ContentType="image/png"/>
  <Override PartName="/ppt/media/image16.png" ContentType="image/png"/>
  <Override PartName="/ppt/media/image5.jpeg" ContentType="image/jpeg"/>
  <Override PartName="/ppt/media/image19.jpeg" ContentType="image/jpeg"/>
  <Override PartName="/ppt/media/image20.jpeg" ContentType="image/jpeg"/>
  <Override PartName="/ppt/media/image1.png" ContentType="image/png"/>
  <Override PartName="/ppt/media/image17.png" ContentType="image/png"/>
  <Override PartName="/ppt/media/image8.jpeg" ContentType="image/jpeg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2188825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
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png>
</file>

<file path=ppt/media/image5.jpeg>
</file>

<file path=ppt/media/image6.gif>
</file>

<file path=ppt/media/image7.jpe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1522440" y="413388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body"/>
          </p:nvPr>
        </p:nvSpPr>
        <p:spPr>
          <a:xfrm>
            <a:off x="62078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461412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770580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body"/>
          </p:nvPr>
        </p:nvSpPr>
        <p:spPr>
          <a:xfrm>
            <a:off x="152244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body"/>
          </p:nvPr>
        </p:nvSpPr>
        <p:spPr>
          <a:xfrm>
            <a:off x="461412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61" name="PlaceHolder 7"/>
          <p:cNvSpPr>
            <a:spLocks noGrp="1"/>
          </p:cNvSpPr>
          <p:nvPr>
            <p:ph type="body"/>
          </p:nvPr>
        </p:nvSpPr>
        <p:spPr>
          <a:xfrm>
            <a:off x="770580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subTitle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subTitle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62078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1522440" y="413388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 type="body"/>
          </p:nvPr>
        </p:nvSpPr>
        <p:spPr>
          <a:xfrm>
            <a:off x="62078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461412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 type="body"/>
          </p:nvPr>
        </p:nvSpPr>
        <p:spPr>
          <a:xfrm>
            <a:off x="770580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5" name="PlaceHolder 5"/>
          <p:cNvSpPr>
            <a:spLocks noGrp="1"/>
          </p:cNvSpPr>
          <p:nvPr>
            <p:ph type="body"/>
          </p:nvPr>
        </p:nvSpPr>
        <p:spPr>
          <a:xfrm>
            <a:off x="152244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6" name="PlaceHolder 6"/>
          <p:cNvSpPr>
            <a:spLocks noGrp="1"/>
          </p:cNvSpPr>
          <p:nvPr>
            <p:ph type="body"/>
          </p:nvPr>
        </p:nvSpPr>
        <p:spPr>
          <a:xfrm>
            <a:off x="461412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7" name="PlaceHolder 7"/>
          <p:cNvSpPr>
            <a:spLocks noGrp="1"/>
          </p:cNvSpPr>
          <p:nvPr>
            <p:ph type="body"/>
          </p:nvPr>
        </p:nvSpPr>
        <p:spPr>
          <a:xfrm>
            <a:off x="770580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subTitle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 type="body"/>
          </p:nvPr>
        </p:nvSpPr>
        <p:spPr>
          <a:xfrm>
            <a:off x="62078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 type="body"/>
          </p:nvPr>
        </p:nvSpPr>
        <p:spPr>
          <a:xfrm>
            <a:off x="1522440" y="413388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11" name="PlaceHolder 5"/>
          <p:cNvSpPr>
            <a:spLocks noGrp="1"/>
          </p:cNvSpPr>
          <p:nvPr>
            <p:ph type="body"/>
          </p:nvPr>
        </p:nvSpPr>
        <p:spPr>
          <a:xfrm>
            <a:off x="62078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 type="body"/>
          </p:nvPr>
        </p:nvSpPr>
        <p:spPr>
          <a:xfrm>
            <a:off x="461412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15" name="PlaceHolder 4"/>
          <p:cNvSpPr>
            <a:spLocks noGrp="1"/>
          </p:cNvSpPr>
          <p:nvPr>
            <p:ph type="body"/>
          </p:nvPr>
        </p:nvSpPr>
        <p:spPr>
          <a:xfrm>
            <a:off x="770580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16" name="PlaceHolder 5"/>
          <p:cNvSpPr>
            <a:spLocks noGrp="1"/>
          </p:cNvSpPr>
          <p:nvPr>
            <p:ph type="body"/>
          </p:nvPr>
        </p:nvSpPr>
        <p:spPr>
          <a:xfrm>
            <a:off x="152244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17" name="PlaceHolder 6"/>
          <p:cNvSpPr>
            <a:spLocks noGrp="1"/>
          </p:cNvSpPr>
          <p:nvPr>
            <p:ph type="body"/>
          </p:nvPr>
        </p:nvSpPr>
        <p:spPr>
          <a:xfrm>
            <a:off x="461412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18" name="PlaceHolder 7"/>
          <p:cNvSpPr>
            <a:spLocks noGrp="1"/>
          </p:cNvSpPr>
          <p:nvPr>
            <p:ph type="body"/>
          </p:nvPr>
        </p:nvSpPr>
        <p:spPr>
          <a:xfrm>
            <a:off x="770580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 type="subTitle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51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53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54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59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60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63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64" name="PlaceHolder 4"/>
          <p:cNvSpPr>
            <a:spLocks noGrp="1"/>
          </p:cNvSpPr>
          <p:nvPr>
            <p:ph type="body"/>
          </p:nvPr>
        </p:nvSpPr>
        <p:spPr>
          <a:xfrm>
            <a:off x="62078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66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67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68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 type="body"/>
          </p:nvPr>
        </p:nvSpPr>
        <p:spPr>
          <a:xfrm>
            <a:off x="1522440" y="413388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74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75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76" name="PlaceHolder 5"/>
          <p:cNvSpPr>
            <a:spLocks noGrp="1"/>
          </p:cNvSpPr>
          <p:nvPr>
            <p:ph type="body"/>
          </p:nvPr>
        </p:nvSpPr>
        <p:spPr>
          <a:xfrm>
            <a:off x="62078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78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79" name="PlaceHolder 3"/>
          <p:cNvSpPr>
            <a:spLocks noGrp="1"/>
          </p:cNvSpPr>
          <p:nvPr>
            <p:ph type="body"/>
          </p:nvPr>
        </p:nvSpPr>
        <p:spPr>
          <a:xfrm>
            <a:off x="461412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80" name="PlaceHolder 4"/>
          <p:cNvSpPr>
            <a:spLocks noGrp="1"/>
          </p:cNvSpPr>
          <p:nvPr>
            <p:ph type="body"/>
          </p:nvPr>
        </p:nvSpPr>
        <p:spPr>
          <a:xfrm>
            <a:off x="7705800" y="190512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81" name="PlaceHolder 5"/>
          <p:cNvSpPr>
            <a:spLocks noGrp="1"/>
          </p:cNvSpPr>
          <p:nvPr>
            <p:ph type="body"/>
          </p:nvPr>
        </p:nvSpPr>
        <p:spPr>
          <a:xfrm>
            <a:off x="152244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82" name="PlaceHolder 6"/>
          <p:cNvSpPr>
            <a:spLocks noGrp="1"/>
          </p:cNvSpPr>
          <p:nvPr>
            <p:ph type="body"/>
          </p:nvPr>
        </p:nvSpPr>
        <p:spPr>
          <a:xfrm>
            <a:off x="461412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83" name="PlaceHolder 7"/>
          <p:cNvSpPr>
            <a:spLocks noGrp="1"/>
          </p:cNvSpPr>
          <p:nvPr>
            <p:ph type="body"/>
          </p:nvPr>
        </p:nvSpPr>
        <p:spPr>
          <a:xfrm>
            <a:off x="7705800" y="4133880"/>
            <a:ext cx="294408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6207840" y="413388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207840" y="1905120"/>
            <a:ext cx="4461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1522440" y="4133880"/>
            <a:ext cx="91436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2440" y="1905120"/>
            <a:ext cx="9143640" cy="266652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>
                <a:solidFill>
                  <a:srgbClr val="ffffff"/>
                </a:solidFill>
                <a:latin typeface="Consolas"/>
              </a:rPr>
              <a:t>Click to </a:t>
            </a:r>
            <a:r>
              <a:rPr b="0" lang="en-US" sz="5400" spc="-1" strike="noStrike">
                <a:solidFill>
                  <a:srgbClr val="ffffff"/>
                </a:solidFill>
                <a:latin typeface="Consolas"/>
              </a:rPr>
              <a:t>edit </a:t>
            </a:r>
            <a:r>
              <a:rPr b="0" lang="en-US" sz="5400" spc="-1" strike="noStrike">
                <a:solidFill>
                  <a:srgbClr val="ffffff"/>
                </a:solidFill>
                <a:latin typeface="Consolas"/>
              </a:rPr>
              <a:t>Master </a:t>
            </a:r>
            <a:r>
              <a:rPr b="0" lang="en-US" sz="5400" spc="-1" strike="noStrike">
                <a:solidFill>
                  <a:srgbClr val="ffffff"/>
                </a:solidFill>
                <a:latin typeface="Consolas"/>
              </a:rPr>
              <a:t>title </a:t>
            </a:r>
            <a:r>
              <a:rPr b="0" lang="en-US" sz="5400" spc="-1" strike="noStrike">
                <a:solidFill>
                  <a:srgbClr val="ffffff"/>
                </a:solidFill>
                <a:latin typeface="Consolas"/>
              </a:rPr>
              <a:t>style</a:t>
            </a:r>
            <a:endParaRPr b="0" lang="en-US" sz="5400" spc="-1" strike="noStrike">
              <a:solidFill>
                <a:srgbClr val="ffffff"/>
              </a:solidFill>
              <a:latin typeface="Corbel"/>
            </a:endParaRPr>
          </a:p>
        </p:txBody>
      </p:sp>
      <p:grpSp>
        <p:nvGrpSpPr>
          <p:cNvPr id="1" name="Group 2"/>
          <p:cNvGrpSpPr/>
          <p:nvPr/>
        </p:nvGrpSpPr>
        <p:grpSpPr>
          <a:xfrm>
            <a:off x="1584720" y="4724280"/>
            <a:ext cx="8632080" cy="63720"/>
            <a:chOff x="1584720" y="4724280"/>
            <a:chExt cx="8632080" cy="63720"/>
          </a:xfrm>
        </p:grpSpPr>
        <p:sp>
          <p:nvSpPr>
            <p:cNvPr id="2" name="CustomShape 3"/>
            <p:cNvSpPr/>
            <p:nvPr/>
          </p:nvSpPr>
          <p:spPr>
            <a:xfrm>
              <a:off x="9984600" y="4750560"/>
              <a:ext cx="232200" cy="7200"/>
            </a:xfrm>
            <a:custGeom>
              <a:avLst/>
              <a:gdLst/>
              <a:ahLst/>
              <a:rect l="l" t="t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9768600" y="4745160"/>
              <a:ext cx="228960" cy="10440"/>
            </a:xfrm>
            <a:custGeom>
              <a:avLst/>
              <a:gdLst/>
              <a:ahLst/>
              <a:rect l="l" t="t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9983520" y="4754880"/>
              <a:ext cx="360" cy="360"/>
            </a:xfrm>
            <a:custGeom>
              <a:avLst/>
              <a:gdLst/>
              <a:ahLst/>
              <a:rect l="l" t="t" r="r" b="b"/>
              <a:pathLst>
                <a:path w="1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4983480" y="4761000"/>
              <a:ext cx="210600" cy="6120"/>
            </a:xfrm>
            <a:custGeom>
              <a:avLst/>
              <a:gdLst/>
              <a:ahLst/>
              <a:rect l="l" t="t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1814760" y="4763160"/>
              <a:ext cx="22320" cy="1080"/>
            </a:xfrm>
            <a:custGeom>
              <a:avLst/>
              <a:gdLst/>
              <a:ahLst/>
              <a:rect l="l" t="t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4928400" y="4769280"/>
              <a:ext cx="31320" cy="1440"/>
            </a:xfrm>
            <a:custGeom>
              <a:avLst/>
              <a:gdLst/>
              <a:ahLst/>
              <a:rect l="l" t="t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5164560" y="4739760"/>
              <a:ext cx="13680" cy="1080"/>
            </a:xfrm>
            <a:custGeom>
              <a:avLst/>
              <a:gdLst/>
              <a:ahLst/>
              <a:rect l="l" t="t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4233600" y="4777560"/>
              <a:ext cx="9720" cy="360"/>
            </a:xfrm>
            <a:custGeom>
              <a:avLst/>
              <a:gdLst/>
              <a:ahLst/>
              <a:rect l="l" t="t" r="r" b="b"/>
              <a:pathLst>
                <a:path w="11" h="0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5441040" y="4728240"/>
              <a:ext cx="164160" cy="7920"/>
            </a:xfrm>
            <a:custGeom>
              <a:avLst/>
              <a:gdLst/>
              <a:ahLst/>
              <a:rect l="l" t="t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2793240" y="4750560"/>
              <a:ext cx="360" cy="360"/>
            </a:xfrm>
            <a:custGeom>
              <a:avLst/>
              <a:gdLst/>
              <a:ahLst/>
              <a:rect l="l" t="t" r="r" b="b"/>
              <a:pathLst>
                <a:path w="1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2794320" y="4749840"/>
              <a:ext cx="17640" cy="360"/>
            </a:xfrm>
            <a:custGeom>
              <a:avLst/>
              <a:gdLst/>
              <a:ahLst/>
              <a:rect l="l" t="t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4959720" y="4767480"/>
              <a:ext cx="23400" cy="1440"/>
            </a:xfrm>
            <a:custGeom>
              <a:avLst/>
              <a:gdLst/>
              <a:ahLst/>
              <a:rect l="l" t="t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5025240" y="4760640"/>
              <a:ext cx="80640" cy="1440"/>
            </a:xfrm>
            <a:custGeom>
              <a:avLst/>
              <a:gdLst/>
              <a:ahLst/>
              <a:rect l="l" t="t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3979800" y="4766760"/>
              <a:ext cx="948240" cy="19800"/>
            </a:xfrm>
            <a:custGeom>
              <a:avLst/>
              <a:gdLst/>
              <a:ahLst/>
              <a:rect l="l" t="t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4614840" y="4771800"/>
              <a:ext cx="9720" cy="360"/>
            </a:xfrm>
            <a:custGeom>
              <a:avLst/>
              <a:gdLst/>
              <a:ahLst/>
              <a:rect l="l" t="t" r="r" b="b"/>
              <a:pathLst>
                <a:path w="10" h="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4433760" y="4775040"/>
              <a:ext cx="10800" cy="360"/>
            </a:xfrm>
            <a:custGeom>
              <a:avLst/>
              <a:gdLst/>
              <a:ahLst/>
              <a:rect l="l" t="t" r="r" b="b"/>
              <a:pathLst>
                <a:path w="12" h="0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4940280" y="4762440"/>
              <a:ext cx="22320" cy="360"/>
            </a:xfrm>
            <a:custGeom>
              <a:avLst/>
              <a:gdLst/>
              <a:ahLst/>
              <a:rect l="l" t="t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4963680" y="4766760"/>
              <a:ext cx="9000" cy="360"/>
            </a:xfrm>
            <a:custGeom>
              <a:avLst/>
              <a:gdLst/>
              <a:ahLst/>
              <a:rect l="l" t="t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3857760" y="4763160"/>
              <a:ext cx="11520" cy="1080"/>
            </a:xfrm>
            <a:custGeom>
              <a:avLst/>
              <a:gdLst/>
              <a:ahLst/>
              <a:rect l="l" t="t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4120200" y="4767480"/>
              <a:ext cx="533880" cy="7920"/>
            </a:xfrm>
            <a:custGeom>
              <a:avLst/>
              <a:gdLst/>
              <a:ahLst/>
              <a:rect l="l" t="t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4862880" y="4764240"/>
              <a:ext cx="8280" cy="360"/>
            </a:xfrm>
            <a:custGeom>
              <a:avLst/>
              <a:gdLst/>
              <a:ahLst/>
              <a:rect l="l" t="t" r="r" b="b"/>
              <a:pathLst>
                <a:path w="9" h="0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4884120" y="4769280"/>
              <a:ext cx="524160" cy="12240"/>
            </a:xfrm>
            <a:custGeom>
              <a:avLst/>
              <a:gdLst/>
              <a:ahLst/>
              <a:rect l="l" t="t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" name="CustomShape 25"/>
            <p:cNvSpPr/>
            <p:nvPr/>
          </p:nvSpPr>
          <p:spPr>
            <a:xfrm>
              <a:off x="9469080" y="4745880"/>
              <a:ext cx="9000" cy="1080"/>
            </a:xfrm>
            <a:custGeom>
              <a:avLst/>
              <a:gdLst/>
              <a:ahLst/>
              <a:rect l="l" t="t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" name="CustomShape 26"/>
            <p:cNvSpPr/>
            <p:nvPr/>
          </p:nvSpPr>
          <p:spPr>
            <a:xfrm>
              <a:off x="6593760" y="4739760"/>
              <a:ext cx="18720" cy="360"/>
            </a:xfrm>
            <a:custGeom>
              <a:avLst/>
              <a:gdLst/>
              <a:ahLst/>
              <a:rect l="l" t="t" r="r" b="b"/>
              <a:pathLst>
                <a:path w="20" h="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" name="CustomShape 27"/>
            <p:cNvSpPr/>
            <p:nvPr/>
          </p:nvSpPr>
          <p:spPr>
            <a:xfrm>
              <a:off x="7015320" y="4728240"/>
              <a:ext cx="26280" cy="360"/>
            </a:xfrm>
            <a:custGeom>
              <a:avLst/>
              <a:gdLst/>
              <a:ahLst/>
              <a:rect l="l" t="t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" name="CustomShape 28"/>
            <p:cNvSpPr/>
            <p:nvPr/>
          </p:nvSpPr>
          <p:spPr>
            <a:xfrm>
              <a:off x="9240840" y="4745160"/>
              <a:ext cx="4320" cy="360"/>
            </a:xfrm>
            <a:custGeom>
              <a:avLst/>
              <a:gdLst/>
              <a:ahLst/>
              <a:rect l="l" t="t" r="r" b="b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" name="CustomShape 29"/>
            <p:cNvSpPr/>
            <p:nvPr/>
          </p:nvSpPr>
          <p:spPr>
            <a:xfrm>
              <a:off x="7859880" y="4737240"/>
              <a:ext cx="14760" cy="360"/>
            </a:xfrm>
            <a:custGeom>
              <a:avLst/>
              <a:gdLst/>
              <a:ahLst/>
              <a:rect l="l" t="t" r="r" b="b"/>
              <a:pathLst>
                <a:path w="16" h="0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" name="CustomShape 30"/>
            <p:cNvSpPr/>
            <p:nvPr/>
          </p:nvSpPr>
          <p:spPr>
            <a:xfrm>
              <a:off x="7009560" y="4728960"/>
              <a:ext cx="4320" cy="360"/>
            </a:xfrm>
            <a:custGeom>
              <a:avLst/>
              <a:gdLst/>
              <a:ahLst/>
              <a:rect l="l" t="t" r="r" b="b"/>
              <a:pathLst>
                <a:path w="5" h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" name="CustomShape 31"/>
            <p:cNvSpPr/>
            <p:nvPr/>
          </p:nvSpPr>
          <p:spPr>
            <a:xfrm>
              <a:off x="6395040" y="4730760"/>
              <a:ext cx="12240" cy="360"/>
            </a:xfrm>
            <a:custGeom>
              <a:avLst/>
              <a:gdLst/>
              <a:ahLst/>
              <a:rect l="l" t="t" r="r" b="b"/>
              <a:pathLst>
                <a:path w="13" h="0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" name="CustomShape 32"/>
            <p:cNvSpPr/>
            <p:nvPr/>
          </p:nvSpPr>
          <p:spPr>
            <a:xfrm>
              <a:off x="6422760" y="4739040"/>
              <a:ext cx="11520" cy="360"/>
            </a:xfrm>
            <a:custGeom>
              <a:avLst/>
              <a:gdLst/>
              <a:ahLst/>
              <a:rect l="l" t="t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" name="CustomShape 33"/>
            <p:cNvSpPr/>
            <p:nvPr/>
          </p:nvSpPr>
          <p:spPr>
            <a:xfrm>
              <a:off x="5760360" y="4734360"/>
              <a:ext cx="24840" cy="360"/>
            </a:xfrm>
            <a:custGeom>
              <a:avLst/>
              <a:gdLst/>
              <a:ahLst/>
              <a:rect l="l" t="t" r="r" b="b"/>
              <a:pathLst>
                <a:path w="26" h="0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" name="CustomShape 34"/>
            <p:cNvSpPr/>
            <p:nvPr/>
          </p:nvSpPr>
          <p:spPr>
            <a:xfrm>
              <a:off x="6363720" y="4737240"/>
              <a:ext cx="4320" cy="1080"/>
            </a:xfrm>
            <a:custGeom>
              <a:avLst/>
              <a:gdLst/>
              <a:ahLst/>
              <a:rect l="l" t="t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" name="CustomShape 35"/>
            <p:cNvSpPr/>
            <p:nvPr/>
          </p:nvSpPr>
          <p:spPr>
            <a:xfrm>
              <a:off x="9627480" y="4756680"/>
              <a:ext cx="2880" cy="360"/>
            </a:xfrm>
            <a:custGeom>
              <a:avLst/>
              <a:gdLst/>
              <a:ahLst/>
              <a:rect l="l" t="t" r="r" b="b"/>
              <a:pathLst>
                <a:path w="3" h="0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" name="CustomShape 36"/>
            <p:cNvSpPr/>
            <p:nvPr/>
          </p:nvSpPr>
          <p:spPr>
            <a:xfrm>
              <a:off x="9691200" y="4752360"/>
              <a:ext cx="22320" cy="360"/>
            </a:xfrm>
            <a:custGeom>
              <a:avLst/>
              <a:gdLst/>
              <a:ahLst/>
              <a:rect l="l" t="t" r="r" b="b"/>
              <a:pathLst>
                <a:path w="24" h="0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" name="CustomShape 37"/>
            <p:cNvSpPr/>
            <p:nvPr/>
          </p:nvSpPr>
          <p:spPr>
            <a:xfrm>
              <a:off x="8226720" y="4741560"/>
              <a:ext cx="27360" cy="1440"/>
            </a:xfrm>
            <a:custGeom>
              <a:avLst/>
              <a:gdLst/>
              <a:ahLst/>
              <a:rect l="l" t="t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" name="CustomShape 38"/>
            <p:cNvSpPr/>
            <p:nvPr/>
          </p:nvSpPr>
          <p:spPr>
            <a:xfrm>
              <a:off x="9504000" y="4773960"/>
              <a:ext cx="16920" cy="1080"/>
            </a:xfrm>
            <a:custGeom>
              <a:avLst/>
              <a:gdLst/>
              <a:ahLst/>
              <a:rect l="l" t="t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" name="CustomShape 39"/>
            <p:cNvSpPr/>
            <p:nvPr/>
          </p:nvSpPr>
          <p:spPr>
            <a:xfrm>
              <a:off x="9521280" y="4773240"/>
              <a:ext cx="12240" cy="360"/>
            </a:xfrm>
            <a:custGeom>
              <a:avLst/>
              <a:gdLst/>
              <a:ahLst/>
              <a:rect l="l" t="t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" name="CustomShape 40"/>
            <p:cNvSpPr/>
            <p:nvPr/>
          </p:nvSpPr>
          <p:spPr>
            <a:xfrm>
              <a:off x="8048880" y="4766760"/>
              <a:ext cx="7560" cy="360"/>
            </a:xfrm>
            <a:custGeom>
              <a:avLst/>
              <a:gdLst/>
              <a:ahLst/>
              <a:rect l="l" t="t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" name="CustomShape 41"/>
            <p:cNvSpPr/>
            <p:nvPr/>
          </p:nvSpPr>
          <p:spPr>
            <a:xfrm>
              <a:off x="9633960" y="4744080"/>
              <a:ext cx="225000" cy="9000"/>
            </a:xfrm>
            <a:custGeom>
              <a:avLst/>
              <a:gdLst/>
              <a:ahLst/>
              <a:rect l="l" t="t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" name="CustomShape 42"/>
            <p:cNvSpPr/>
            <p:nvPr/>
          </p:nvSpPr>
          <p:spPr>
            <a:xfrm>
              <a:off x="9669960" y="4769280"/>
              <a:ext cx="4320" cy="360"/>
            </a:xfrm>
            <a:custGeom>
              <a:avLst/>
              <a:gdLst/>
              <a:ahLst/>
              <a:rect l="l" t="t" r="r" b="b"/>
              <a:pathLst>
                <a:path w="5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" name="CustomShape 43"/>
            <p:cNvSpPr/>
            <p:nvPr/>
          </p:nvSpPr>
          <p:spPr>
            <a:xfrm>
              <a:off x="5782320" y="4773960"/>
              <a:ext cx="8280" cy="1080"/>
            </a:xfrm>
            <a:custGeom>
              <a:avLst/>
              <a:gdLst/>
              <a:ahLst/>
              <a:rect l="l" t="t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" name="CustomShape 44"/>
            <p:cNvSpPr/>
            <p:nvPr/>
          </p:nvSpPr>
          <p:spPr>
            <a:xfrm>
              <a:off x="9614880" y="4759200"/>
              <a:ext cx="360" cy="360"/>
            </a:xfrm>
            <a:custGeom>
              <a:avLst/>
              <a:gdLst/>
              <a:ahLst/>
              <a:rect l="l" t="t" r="r" b="b"/>
              <a:pathLst>
                <a:path w="0" h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CustomShape 45"/>
            <p:cNvSpPr/>
            <p:nvPr/>
          </p:nvSpPr>
          <p:spPr>
            <a:xfrm>
              <a:off x="5983920" y="4773960"/>
              <a:ext cx="2160" cy="360"/>
            </a:xfrm>
            <a:custGeom>
              <a:avLst/>
              <a:gdLst/>
              <a:ahLst/>
              <a:rect l="l" t="t" r="r" b="b"/>
              <a:pathLst>
                <a:path w="2" h="0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46"/>
            <p:cNvSpPr/>
            <p:nvPr/>
          </p:nvSpPr>
          <p:spPr>
            <a:xfrm>
              <a:off x="6032880" y="4730760"/>
              <a:ext cx="4320" cy="1080"/>
            </a:xfrm>
            <a:custGeom>
              <a:avLst/>
              <a:gdLst/>
              <a:ahLst/>
              <a:rect l="l" t="t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47"/>
            <p:cNvSpPr/>
            <p:nvPr/>
          </p:nvSpPr>
          <p:spPr>
            <a:xfrm>
              <a:off x="5986440" y="4773960"/>
              <a:ext cx="360" cy="360"/>
            </a:xfrm>
            <a:custGeom>
              <a:avLst/>
              <a:gdLst/>
              <a:ahLst/>
              <a:rect l="l" t="t" r="r" b="b"/>
              <a:pathLst>
                <a:path w="0" h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48"/>
            <p:cNvSpPr/>
            <p:nvPr/>
          </p:nvSpPr>
          <p:spPr>
            <a:xfrm>
              <a:off x="6927120" y="4764960"/>
              <a:ext cx="9000" cy="360"/>
            </a:xfrm>
            <a:custGeom>
              <a:avLst/>
              <a:gdLst/>
              <a:ahLst/>
              <a:rect l="l" t="t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49"/>
            <p:cNvSpPr/>
            <p:nvPr/>
          </p:nvSpPr>
          <p:spPr>
            <a:xfrm>
              <a:off x="6745680" y="4762440"/>
              <a:ext cx="2880" cy="360"/>
            </a:xfrm>
            <a:custGeom>
              <a:avLst/>
              <a:gdLst/>
              <a:ahLst/>
              <a:rect l="l" t="t" r="r" b="b"/>
              <a:pathLst>
                <a:path w="3" h="0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50"/>
            <p:cNvSpPr/>
            <p:nvPr/>
          </p:nvSpPr>
          <p:spPr>
            <a:xfrm>
              <a:off x="8160840" y="4733280"/>
              <a:ext cx="21600" cy="360"/>
            </a:xfrm>
            <a:custGeom>
              <a:avLst/>
              <a:gdLst/>
              <a:ahLst/>
              <a:rect l="l" t="t" r="r" b="b"/>
              <a:pathLst>
                <a:path w="23" h="0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51"/>
            <p:cNvSpPr/>
            <p:nvPr/>
          </p:nvSpPr>
          <p:spPr>
            <a:xfrm>
              <a:off x="5975280" y="4773960"/>
              <a:ext cx="8280" cy="1080"/>
            </a:xfrm>
            <a:custGeom>
              <a:avLst/>
              <a:gdLst/>
              <a:ahLst/>
              <a:rect l="l" t="t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52"/>
            <p:cNvSpPr/>
            <p:nvPr/>
          </p:nvSpPr>
          <p:spPr>
            <a:xfrm>
              <a:off x="7216920" y="4754880"/>
              <a:ext cx="5040" cy="1080"/>
            </a:xfrm>
            <a:custGeom>
              <a:avLst/>
              <a:gdLst/>
              <a:ahLst/>
              <a:rect l="l" t="t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53"/>
            <p:cNvSpPr/>
            <p:nvPr/>
          </p:nvSpPr>
          <p:spPr>
            <a:xfrm>
              <a:off x="7188480" y="4752360"/>
              <a:ext cx="232200" cy="6120"/>
            </a:xfrm>
            <a:custGeom>
              <a:avLst/>
              <a:gdLst/>
              <a:ahLst/>
              <a:rect l="l" t="t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54"/>
            <p:cNvSpPr/>
            <p:nvPr/>
          </p:nvSpPr>
          <p:spPr>
            <a:xfrm>
              <a:off x="7300440" y="4758120"/>
              <a:ext cx="12960" cy="360"/>
            </a:xfrm>
            <a:custGeom>
              <a:avLst/>
              <a:gdLst/>
              <a:ahLst/>
              <a:rect l="l" t="t" r="r" b="b"/>
              <a:pathLst>
                <a:path w="14" h="0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55"/>
            <p:cNvSpPr/>
            <p:nvPr/>
          </p:nvSpPr>
          <p:spPr>
            <a:xfrm>
              <a:off x="7655760" y="4760640"/>
              <a:ext cx="15480" cy="360"/>
            </a:xfrm>
            <a:custGeom>
              <a:avLst/>
              <a:gdLst/>
              <a:ahLst/>
              <a:rect l="l" t="t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56"/>
            <p:cNvSpPr/>
            <p:nvPr/>
          </p:nvSpPr>
          <p:spPr>
            <a:xfrm>
              <a:off x="5148000" y="4760640"/>
              <a:ext cx="50040" cy="1440"/>
            </a:xfrm>
            <a:custGeom>
              <a:avLst/>
              <a:gdLst/>
              <a:ahLst/>
              <a:rect l="l" t="t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57"/>
            <p:cNvSpPr/>
            <p:nvPr/>
          </p:nvSpPr>
          <p:spPr>
            <a:xfrm>
              <a:off x="8568720" y="4754160"/>
              <a:ext cx="20160" cy="360"/>
            </a:xfrm>
            <a:custGeom>
              <a:avLst/>
              <a:gdLst/>
              <a:ahLst/>
              <a:rect l="l" t="t" r="r" b="b"/>
              <a:pathLst>
                <a:path w="21" h="0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58"/>
            <p:cNvSpPr/>
            <p:nvPr/>
          </p:nvSpPr>
          <p:spPr>
            <a:xfrm>
              <a:off x="7358040" y="4752360"/>
              <a:ext cx="14760" cy="1080"/>
            </a:xfrm>
            <a:custGeom>
              <a:avLst/>
              <a:gdLst/>
              <a:ahLst/>
              <a:rect l="l" t="t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59"/>
            <p:cNvSpPr/>
            <p:nvPr/>
          </p:nvSpPr>
          <p:spPr>
            <a:xfrm>
              <a:off x="8591760" y="4758120"/>
              <a:ext cx="57240" cy="1080"/>
            </a:xfrm>
            <a:custGeom>
              <a:avLst/>
              <a:gdLst/>
              <a:ahLst/>
              <a:rect l="l" t="t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60"/>
            <p:cNvSpPr/>
            <p:nvPr/>
          </p:nvSpPr>
          <p:spPr>
            <a:xfrm>
              <a:off x="8649000" y="4758480"/>
              <a:ext cx="360" cy="360"/>
            </a:xfrm>
            <a:custGeom>
              <a:avLst/>
              <a:gdLst/>
              <a:ahLst/>
              <a:rect l="l" t="t" r="r" b="b"/>
              <a:pathLst>
                <a:path w="1" h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61"/>
            <p:cNvSpPr/>
            <p:nvPr/>
          </p:nvSpPr>
          <p:spPr>
            <a:xfrm>
              <a:off x="1584720" y="4724280"/>
              <a:ext cx="8181000" cy="53640"/>
            </a:xfrm>
            <a:custGeom>
              <a:avLst/>
              <a:gdLst/>
              <a:ahLst/>
              <a:rect l="l" t="t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62"/>
            <p:cNvSpPr/>
            <p:nvPr/>
          </p:nvSpPr>
          <p:spPr>
            <a:xfrm>
              <a:off x="9637920" y="4754880"/>
              <a:ext cx="62640" cy="1440"/>
            </a:xfrm>
            <a:custGeom>
              <a:avLst/>
              <a:gdLst/>
              <a:ahLst/>
              <a:rect l="l" t="t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CustomShape 63"/>
            <p:cNvSpPr/>
            <p:nvPr/>
          </p:nvSpPr>
          <p:spPr>
            <a:xfrm>
              <a:off x="9669960" y="4758120"/>
              <a:ext cx="38880" cy="360"/>
            </a:xfrm>
            <a:custGeom>
              <a:avLst/>
              <a:gdLst/>
              <a:ahLst/>
              <a:rect l="l" t="t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CustomShape 64"/>
            <p:cNvSpPr/>
            <p:nvPr/>
          </p:nvSpPr>
          <p:spPr>
            <a:xfrm>
              <a:off x="9732240" y="4766760"/>
              <a:ext cx="123480" cy="6120"/>
            </a:xfrm>
            <a:custGeom>
              <a:avLst/>
              <a:gdLst/>
              <a:ahLst/>
              <a:rect l="l" t="t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65"/>
            <p:cNvSpPr/>
            <p:nvPr/>
          </p:nvSpPr>
          <p:spPr>
            <a:xfrm>
              <a:off x="9704880" y="4773240"/>
              <a:ext cx="36000" cy="360"/>
            </a:xfrm>
            <a:custGeom>
              <a:avLst/>
              <a:gdLst/>
              <a:ahLst/>
              <a:rect l="l" t="t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66"/>
            <p:cNvSpPr/>
            <p:nvPr/>
          </p:nvSpPr>
          <p:spPr>
            <a:xfrm>
              <a:off x="8973720" y="4736520"/>
              <a:ext cx="32760" cy="1440"/>
            </a:xfrm>
            <a:custGeom>
              <a:avLst/>
              <a:gdLst/>
              <a:ahLst/>
              <a:rect l="l" t="t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" name="CustomShape 67"/>
            <p:cNvSpPr/>
            <p:nvPr/>
          </p:nvSpPr>
          <p:spPr>
            <a:xfrm>
              <a:off x="2397960" y="4738320"/>
              <a:ext cx="246240" cy="360"/>
            </a:xfrm>
            <a:custGeom>
              <a:avLst/>
              <a:gdLst/>
              <a:ahLst/>
              <a:rect l="l" t="t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CustomShape 68"/>
            <p:cNvSpPr/>
            <p:nvPr/>
          </p:nvSpPr>
          <p:spPr>
            <a:xfrm>
              <a:off x="8158320" y="4737240"/>
              <a:ext cx="191880" cy="5400"/>
            </a:xfrm>
            <a:custGeom>
              <a:avLst/>
              <a:gdLst/>
              <a:ahLst/>
              <a:rect l="l" t="t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69"/>
            <p:cNvSpPr/>
            <p:nvPr/>
          </p:nvSpPr>
          <p:spPr>
            <a:xfrm>
              <a:off x="8159760" y="4733280"/>
              <a:ext cx="70560" cy="3600"/>
            </a:xfrm>
            <a:custGeom>
              <a:avLst/>
              <a:gdLst/>
              <a:ahLst/>
              <a:rect l="l" t="t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70"/>
            <p:cNvSpPr/>
            <p:nvPr/>
          </p:nvSpPr>
          <p:spPr>
            <a:xfrm>
              <a:off x="8490600" y="4770000"/>
              <a:ext cx="19440" cy="1080"/>
            </a:xfrm>
            <a:custGeom>
              <a:avLst/>
              <a:gdLst/>
              <a:ahLst/>
              <a:rect l="l" t="t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71"/>
            <p:cNvSpPr/>
            <p:nvPr/>
          </p:nvSpPr>
          <p:spPr>
            <a:xfrm>
              <a:off x="7882560" y="4733280"/>
              <a:ext cx="32760" cy="1080"/>
            </a:xfrm>
            <a:custGeom>
              <a:avLst/>
              <a:gdLst/>
              <a:ahLst/>
              <a:rect l="l" t="t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72"/>
            <p:cNvSpPr/>
            <p:nvPr/>
          </p:nvSpPr>
          <p:spPr>
            <a:xfrm>
              <a:off x="7915680" y="4733280"/>
              <a:ext cx="7560" cy="1080"/>
            </a:xfrm>
            <a:custGeom>
              <a:avLst/>
              <a:gdLst/>
              <a:ahLst/>
              <a:rect l="l" t="t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73"/>
            <p:cNvSpPr/>
            <p:nvPr/>
          </p:nvSpPr>
          <p:spPr>
            <a:xfrm>
              <a:off x="8485200" y="4775040"/>
              <a:ext cx="44640" cy="360"/>
            </a:xfrm>
            <a:custGeom>
              <a:avLst/>
              <a:gdLst/>
              <a:ahLst/>
              <a:rect l="l" t="t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74"/>
            <p:cNvSpPr/>
            <p:nvPr/>
          </p:nvSpPr>
          <p:spPr>
            <a:xfrm>
              <a:off x="8206200" y="4761000"/>
              <a:ext cx="41400" cy="1080"/>
            </a:xfrm>
            <a:custGeom>
              <a:avLst/>
              <a:gdLst/>
              <a:ahLst/>
              <a:rect l="l" t="t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75"/>
            <p:cNvSpPr/>
            <p:nvPr/>
          </p:nvSpPr>
          <p:spPr>
            <a:xfrm>
              <a:off x="7673040" y="4733280"/>
              <a:ext cx="34920" cy="1080"/>
            </a:xfrm>
            <a:custGeom>
              <a:avLst/>
              <a:gdLst/>
              <a:ahLst/>
              <a:rect l="l" t="t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76"/>
            <p:cNvSpPr/>
            <p:nvPr/>
          </p:nvSpPr>
          <p:spPr>
            <a:xfrm>
              <a:off x="7958880" y="4768920"/>
              <a:ext cx="71280" cy="1080"/>
            </a:xfrm>
            <a:custGeom>
              <a:avLst/>
              <a:gdLst/>
              <a:ahLst/>
              <a:rect l="l" t="t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77"/>
            <p:cNvSpPr/>
            <p:nvPr/>
          </p:nvSpPr>
          <p:spPr>
            <a:xfrm>
              <a:off x="7606080" y="4755960"/>
              <a:ext cx="12960" cy="360"/>
            </a:xfrm>
            <a:custGeom>
              <a:avLst/>
              <a:gdLst/>
              <a:ahLst/>
              <a:rect l="l" t="t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78"/>
            <p:cNvSpPr/>
            <p:nvPr/>
          </p:nvSpPr>
          <p:spPr>
            <a:xfrm>
              <a:off x="7619400" y="4755960"/>
              <a:ext cx="38160" cy="360"/>
            </a:xfrm>
            <a:custGeom>
              <a:avLst/>
              <a:gdLst/>
              <a:ahLst/>
              <a:rect l="l" t="t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79"/>
            <p:cNvSpPr/>
            <p:nvPr/>
          </p:nvSpPr>
          <p:spPr>
            <a:xfrm>
              <a:off x="7453080" y="4754880"/>
              <a:ext cx="44640" cy="2880"/>
            </a:xfrm>
            <a:custGeom>
              <a:avLst/>
              <a:gdLst/>
              <a:ahLst/>
              <a:rect l="l" t="t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CustomShape 80"/>
            <p:cNvSpPr/>
            <p:nvPr/>
          </p:nvSpPr>
          <p:spPr>
            <a:xfrm>
              <a:off x="6854400" y="4728240"/>
              <a:ext cx="122400" cy="2160"/>
            </a:xfrm>
            <a:custGeom>
              <a:avLst/>
              <a:gdLst/>
              <a:ahLst/>
              <a:rect l="l" t="t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CustomShape 81"/>
            <p:cNvSpPr/>
            <p:nvPr/>
          </p:nvSpPr>
          <p:spPr>
            <a:xfrm>
              <a:off x="6977520" y="4728240"/>
              <a:ext cx="16200" cy="360"/>
            </a:xfrm>
            <a:custGeom>
              <a:avLst/>
              <a:gdLst/>
              <a:ahLst/>
              <a:rect l="l" t="t" r="r" b="b"/>
              <a:pathLst>
                <a:path w="18" h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82"/>
            <p:cNvSpPr/>
            <p:nvPr/>
          </p:nvSpPr>
          <p:spPr>
            <a:xfrm>
              <a:off x="7617960" y="4771440"/>
              <a:ext cx="28800" cy="1440"/>
            </a:xfrm>
            <a:custGeom>
              <a:avLst/>
              <a:gdLst/>
              <a:ahLst/>
              <a:rect l="l" t="t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CustomShape 83"/>
            <p:cNvSpPr/>
            <p:nvPr/>
          </p:nvSpPr>
          <p:spPr>
            <a:xfrm>
              <a:off x="6774840" y="4727520"/>
              <a:ext cx="40680" cy="360"/>
            </a:xfrm>
            <a:custGeom>
              <a:avLst/>
              <a:gdLst/>
              <a:ahLst/>
              <a:rect l="l" t="t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CustomShape 84"/>
            <p:cNvSpPr/>
            <p:nvPr/>
          </p:nvSpPr>
          <p:spPr>
            <a:xfrm>
              <a:off x="6966360" y="4751640"/>
              <a:ext cx="47520" cy="2160"/>
            </a:xfrm>
            <a:custGeom>
              <a:avLst/>
              <a:gdLst/>
              <a:ahLst/>
              <a:rect l="l" t="t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CustomShape 85"/>
            <p:cNvSpPr/>
            <p:nvPr/>
          </p:nvSpPr>
          <p:spPr>
            <a:xfrm>
              <a:off x="6647400" y="4731840"/>
              <a:ext cx="46800" cy="2880"/>
            </a:xfrm>
            <a:custGeom>
              <a:avLst/>
              <a:gdLst/>
              <a:ahLst/>
              <a:rect l="l" t="t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CustomShape 86"/>
            <p:cNvSpPr/>
            <p:nvPr/>
          </p:nvSpPr>
          <p:spPr>
            <a:xfrm>
              <a:off x="6879600" y="4752360"/>
              <a:ext cx="39960" cy="1080"/>
            </a:xfrm>
            <a:custGeom>
              <a:avLst/>
              <a:gdLst/>
              <a:ahLst/>
              <a:rect l="l" t="t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87"/>
            <p:cNvSpPr/>
            <p:nvPr/>
          </p:nvSpPr>
          <p:spPr>
            <a:xfrm>
              <a:off x="6919920" y="4765680"/>
              <a:ext cx="112320" cy="6120"/>
            </a:xfrm>
            <a:custGeom>
              <a:avLst/>
              <a:gdLst/>
              <a:ahLst/>
              <a:rect l="l" t="t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88"/>
            <p:cNvSpPr/>
            <p:nvPr/>
          </p:nvSpPr>
          <p:spPr>
            <a:xfrm>
              <a:off x="6930000" y="4768920"/>
              <a:ext cx="16920" cy="360"/>
            </a:xfrm>
            <a:custGeom>
              <a:avLst/>
              <a:gdLst/>
              <a:ahLst/>
              <a:rect l="l" t="t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89"/>
            <p:cNvSpPr/>
            <p:nvPr/>
          </p:nvSpPr>
          <p:spPr>
            <a:xfrm>
              <a:off x="6433920" y="4758480"/>
              <a:ext cx="11520" cy="360"/>
            </a:xfrm>
            <a:custGeom>
              <a:avLst/>
              <a:gdLst/>
              <a:ahLst/>
              <a:rect l="l" t="t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90"/>
            <p:cNvSpPr/>
            <p:nvPr/>
          </p:nvSpPr>
          <p:spPr>
            <a:xfrm>
              <a:off x="6682680" y="4768920"/>
              <a:ext cx="128160" cy="2880"/>
            </a:xfrm>
            <a:custGeom>
              <a:avLst/>
              <a:gdLst/>
              <a:ahLst/>
              <a:rect l="l" t="t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91"/>
            <p:cNvSpPr/>
            <p:nvPr/>
          </p:nvSpPr>
          <p:spPr>
            <a:xfrm>
              <a:off x="6115680" y="4728240"/>
              <a:ext cx="36000" cy="1440"/>
            </a:xfrm>
            <a:custGeom>
              <a:avLst/>
              <a:gdLst/>
              <a:ahLst/>
              <a:rect l="l" t="t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92"/>
            <p:cNvSpPr/>
            <p:nvPr/>
          </p:nvSpPr>
          <p:spPr>
            <a:xfrm>
              <a:off x="6116400" y="4728240"/>
              <a:ext cx="5040" cy="360"/>
            </a:xfrm>
            <a:custGeom>
              <a:avLst/>
              <a:gdLst/>
              <a:ahLst/>
              <a:rect l="l" t="t" r="r" b="b"/>
              <a:pathLst>
                <a:path w="6" h="0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CustomShape 93"/>
            <p:cNvSpPr/>
            <p:nvPr/>
          </p:nvSpPr>
          <p:spPr>
            <a:xfrm>
              <a:off x="6534720" y="4756680"/>
              <a:ext cx="50040" cy="1440"/>
            </a:xfrm>
            <a:custGeom>
              <a:avLst/>
              <a:gdLst/>
              <a:ahLst/>
              <a:rect l="l" t="t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CustomShape 94"/>
            <p:cNvSpPr/>
            <p:nvPr/>
          </p:nvSpPr>
          <p:spPr>
            <a:xfrm>
              <a:off x="5958720" y="4731840"/>
              <a:ext cx="41400" cy="360"/>
            </a:xfrm>
            <a:custGeom>
              <a:avLst/>
              <a:gdLst/>
              <a:ahLst/>
              <a:rect l="l" t="t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95"/>
            <p:cNvSpPr/>
            <p:nvPr/>
          </p:nvSpPr>
          <p:spPr>
            <a:xfrm>
              <a:off x="5740560" y="4728240"/>
              <a:ext cx="38160" cy="1440"/>
            </a:xfrm>
            <a:custGeom>
              <a:avLst/>
              <a:gdLst/>
              <a:ahLst/>
              <a:rect l="l" t="t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" name="CustomShape 96"/>
            <p:cNvSpPr/>
            <p:nvPr/>
          </p:nvSpPr>
          <p:spPr>
            <a:xfrm>
              <a:off x="6006960" y="4771800"/>
              <a:ext cx="57960" cy="2880"/>
            </a:xfrm>
            <a:custGeom>
              <a:avLst/>
              <a:gdLst/>
              <a:ahLst/>
              <a:rect l="l" t="t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" name="CustomShape 97"/>
            <p:cNvSpPr/>
            <p:nvPr/>
          </p:nvSpPr>
          <p:spPr>
            <a:xfrm>
              <a:off x="3717360" y="4728960"/>
              <a:ext cx="955080" cy="12240"/>
            </a:xfrm>
            <a:custGeom>
              <a:avLst/>
              <a:gdLst/>
              <a:ahLst/>
              <a:rect l="l" t="t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" name="CustomShape 98"/>
            <p:cNvSpPr/>
            <p:nvPr/>
          </p:nvSpPr>
          <p:spPr>
            <a:xfrm>
              <a:off x="4591080" y="4737240"/>
              <a:ext cx="23400" cy="360"/>
            </a:xfrm>
            <a:custGeom>
              <a:avLst/>
              <a:gdLst/>
              <a:ahLst/>
              <a:rect l="l" t="t" r="r" b="b"/>
              <a:pathLst>
                <a:path w="25" h="0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" name="CustomShape 99"/>
            <p:cNvSpPr/>
            <p:nvPr/>
          </p:nvSpPr>
          <p:spPr>
            <a:xfrm>
              <a:off x="3680280" y="4732560"/>
              <a:ext cx="36720" cy="360"/>
            </a:xfrm>
            <a:custGeom>
              <a:avLst/>
              <a:gdLst/>
              <a:ahLst/>
              <a:rect l="l" t="t" r="r" b="b"/>
              <a:pathLst>
                <a:path w="39" h="0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" name="CustomShape 100"/>
            <p:cNvSpPr/>
            <p:nvPr/>
          </p:nvSpPr>
          <p:spPr>
            <a:xfrm>
              <a:off x="4710240" y="4730040"/>
              <a:ext cx="87120" cy="2160"/>
            </a:xfrm>
            <a:custGeom>
              <a:avLst/>
              <a:gdLst/>
              <a:ahLst/>
              <a:rect l="l" t="t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" name="CustomShape 101"/>
            <p:cNvSpPr/>
            <p:nvPr/>
          </p:nvSpPr>
          <p:spPr>
            <a:xfrm>
              <a:off x="4673160" y="4728960"/>
              <a:ext cx="44640" cy="1440"/>
            </a:xfrm>
            <a:custGeom>
              <a:avLst/>
              <a:gdLst/>
              <a:ahLst/>
              <a:rect l="l" t="t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" name="CustomShape 102"/>
            <p:cNvSpPr/>
            <p:nvPr/>
          </p:nvSpPr>
          <p:spPr>
            <a:xfrm>
              <a:off x="4667400" y="4767480"/>
              <a:ext cx="34920" cy="1080"/>
            </a:xfrm>
            <a:custGeom>
              <a:avLst/>
              <a:gdLst/>
              <a:ahLst/>
              <a:rect l="l" t="t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2" name="CustomShape 103"/>
            <p:cNvSpPr/>
            <p:nvPr/>
          </p:nvSpPr>
          <p:spPr>
            <a:xfrm>
              <a:off x="4480200" y="4764960"/>
              <a:ext cx="59400" cy="1440"/>
            </a:xfrm>
            <a:custGeom>
              <a:avLst/>
              <a:gdLst/>
              <a:ahLst/>
              <a:rect l="l" t="t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" name="CustomShape 104"/>
            <p:cNvSpPr/>
            <p:nvPr/>
          </p:nvSpPr>
          <p:spPr>
            <a:xfrm>
              <a:off x="4490280" y="4776480"/>
              <a:ext cx="36000" cy="1080"/>
            </a:xfrm>
            <a:custGeom>
              <a:avLst/>
              <a:gdLst/>
              <a:ahLst/>
              <a:rect l="l" t="t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" name="CustomShape 105"/>
            <p:cNvSpPr/>
            <p:nvPr/>
          </p:nvSpPr>
          <p:spPr>
            <a:xfrm>
              <a:off x="3389040" y="4739760"/>
              <a:ext cx="16920" cy="360"/>
            </a:xfrm>
            <a:custGeom>
              <a:avLst/>
              <a:gdLst/>
              <a:ahLst/>
              <a:rect l="l" t="t" r="r" b="b"/>
              <a:pathLst>
                <a:path w="18" h="0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CustomShape 106"/>
            <p:cNvSpPr/>
            <p:nvPr/>
          </p:nvSpPr>
          <p:spPr>
            <a:xfrm>
              <a:off x="3154320" y="4733280"/>
              <a:ext cx="614880" cy="7200"/>
            </a:xfrm>
            <a:custGeom>
              <a:avLst/>
              <a:gdLst/>
              <a:ahLst/>
              <a:rect l="l" t="t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" name="CustomShape 107"/>
            <p:cNvSpPr/>
            <p:nvPr/>
          </p:nvSpPr>
          <p:spPr>
            <a:xfrm>
              <a:off x="2659320" y="4739760"/>
              <a:ext cx="2160" cy="360"/>
            </a:xfrm>
            <a:custGeom>
              <a:avLst/>
              <a:gdLst/>
              <a:ahLst/>
              <a:rect l="l" t="t" r="r" b="b"/>
              <a:pathLst>
                <a:path w="2" h="0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" name="CustomShape 108"/>
            <p:cNvSpPr/>
            <p:nvPr/>
          </p:nvSpPr>
          <p:spPr>
            <a:xfrm>
              <a:off x="2661840" y="4737240"/>
              <a:ext cx="85680" cy="2160"/>
            </a:xfrm>
            <a:custGeom>
              <a:avLst/>
              <a:gdLst/>
              <a:ahLst/>
              <a:rect l="l" t="t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CustomShape 109"/>
            <p:cNvSpPr/>
            <p:nvPr/>
          </p:nvSpPr>
          <p:spPr>
            <a:xfrm>
              <a:off x="2744640" y="4736520"/>
              <a:ext cx="61200" cy="4680"/>
            </a:xfrm>
            <a:custGeom>
              <a:avLst/>
              <a:gdLst/>
              <a:ahLst/>
              <a:rect l="l" t="t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9" name="CustomShape 110"/>
            <p:cNvSpPr/>
            <p:nvPr/>
          </p:nvSpPr>
          <p:spPr>
            <a:xfrm>
              <a:off x="3099960" y="4737240"/>
              <a:ext cx="28080" cy="1080"/>
            </a:xfrm>
            <a:custGeom>
              <a:avLst/>
              <a:gdLst/>
              <a:ahLst/>
              <a:rect l="l" t="t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0" name="CustomShape 111"/>
            <p:cNvSpPr/>
            <p:nvPr/>
          </p:nvSpPr>
          <p:spPr>
            <a:xfrm>
              <a:off x="3070800" y="4738320"/>
              <a:ext cx="28800" cy="1080"/>
            </a:xfrm>
            <a:custGeom>
              <a:avLst/>
              <a:gdLst/>
              <a:ahLst/>
              <a:rect l="l" t="t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CustomShape 112"/>
            <p:cNvSpPr/>
            <p:nvPr/>
          </p:nvSpPr>
          <p:spPr>
            <a:xfrm>
              <a:off x="2954880" y="4737240"/>
              <a:ext cx="41400" cy="360"/>
            </a:xfrm>
            <a:custGeom>
              <a:avLst/>
              <a:gdLst/>
              <a:ahLst/>
              <a:rect l="l" t="t" r="r" b="b"/>
              <a:pathLst>
                <a:path w="44" h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CustomShape 113"/>
            <p:cNvSpPr/>
            <p:nvPr/>
          </p:nvSpPr>
          <p:spPr>
            <a:xfrm>
              <a:off x="2996640" y="4737240"/>
              <a:ext cx="32040" cy="1080"/>
            </a:xfrm>
            <a:custGeom>
              <a:avLst/>
              <a:gdLst/>
              <a:ahLst/>
              <a:rect l="l" t="t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3" name="CustomShape 114"/>
            <p:cNvSpPr/>
            <p:nvPr/>
          </p:nvSpPr>
          <p:spPr>
            <a:xfrm>
              <a:off x="3019320" y="4734360"/>
              <a:ext cx="50760" cy="3600"/>
            </a:xfrm>
            <a:custGeom>
              <a:avLst/>
              <a:gdLst/>
              <a:ahLst/>
              <a:rect l="l" t="t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" name="CustomShape 115"/>
            <p:cNvSpPr/>
            <p:nvPr/>
          </p:nvSpPr>
          <p:spPr>
            <a:xfrm>
              <a:off x="4232520" y="4775040"/>
              <a:ext cx="36000" cy="1080"/>
            </a:xfrm>
            <a:custGeom>
              <a:avLst/>
              <a:gdLst/>
              <a:ahLst/>
              <a:rect l="l" t="t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" name="CustomShape 116"/>
            <p:cNvSpPr/>
            <p:nvPr/>
          </p:nvSpPr>
          <p:spPr>
            <a:xfrm>
              <a:off x="4058640" y="4773960"/>
              <a:ext cx="19440" cy="1080"/>
            </a:xfrm>
            <a:custGeom>
              <a:avLst/>
              <a:gdLst/>
              <a:ahLst/>
              <a:rect l="l" t="t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CustomShape 117"/>
            <p:cNvSpPr/>
            <p:nvPr/>
          </p:nvSpPr>
          <p:spPr>
            <a:xfrm>
              <a:off x="3831840" y="4773960"/>
              <a:ext cx="226440" cy="12240"/>
            </a:xfrm>
            <a:custGeom>
              <a:avLst/>
              <a:gdLst/>
              <a:ahLst/>
              <a:rect l="l" t="t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" name="CustomShape 118"/>
            <p:cNvSpPr/>
            <p:nvPr/>
          </p:nvSpPr>
          <p:spPr>
            <a:xfrm>
              <a:off x="3999600" y="4786560"/>
              <a:ext cx="33480" cy="1440"/>
            </a:xfrm>
            <a:custGeom>
              <a:avLst/>
              <a:gdLst/>
              <a:ahLst/>
              <a:rect l="l" t="t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CustomShape 119"/>
            <p:cNvSpPr/>
            <p:nvPr/>
          </p:nvSpPr>
          <p:spPr>
            <a:xfrm>
              <a:off x="3558240" y="4762440"/>
              <a:ext cx="54720" cy="1440"/>
            </a:xfrm>
            <a:custGeom>
              <a:avLst/>
              <a:gdLst/>
              <a:ahLst/>
              <a:rect l="l" t="t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CustomShape 120"/>
            <p:cNvSpPr/>
            <p:nvPr/>
          </p:nvSpPr>
          <p:spPr>
            <a:xfrm>
              <a:off x="3613320" y="4763160"/>
              <a:ext cx="21600" cy="1080"/>
            </a:xfrm>
            <a:custGeom>
              <a:avLst/>
              <a:gdLst/>
              <a:ahLst/>
              <a:rect l="l" t="t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" name="CustomShape 121"/>
            <p:cNvSpPr/>
            <p:nvPr/>
          </p:nvSpPr>
          <p:spPr>
            <a:xfrm>
              <a:off x="3591360" y="4762440"/>
              <a:ext cx="2880" cy="360"/>
            </a:xfrm>
            <a:custGeom>
              <a:avLst/>
              <a:gdLst/>
              <a:ahLst/>
              <a:rect l="l" t="t" r="r" b="b"/>
              <a:pathLst>
                <a:path w="3" h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" name="CustomShape 122"/>
            <p:cNvSpPr/>
            <p:nvPr/>
          </p:nvSpPr>
          <p:spPr>
            <a:xfrm>
              <a:off x="2846880" y="4735080"/>
              <a:ext cx="32040" cy="1080"/>
            </a:xfrm>
            <a:custGeom>
              <a:avLst/>
              <a:gdLst/>
              <a:ahLst/>
              <a:rect l="l" t="t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" name="CustomShape 123"/>
            <p:cNvSpPr/>
            <p:nvPr/>
          </p:nvSpPr>
          <p:spPr>
            <a:xfrm>
              <a:off x="2048760" y="4739040"/>
              <a:ext cx="18720" cy="360"/>
            </a:xfrm>
            <a:custGeom>
              <a:avLst/>
              <a:gdLst/>
              <a:ahLst/>
              <a:rect l="l" t="t" r="r" b="b"/>
              <a:pathLst>
                <a:path w="20" h="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" name="CustomShape 124"/>
            <p:cNvSpPr/>
            <p:nvPr/>
          </p:nvSpPr>
          <p:spPr>
            <a:xfrm>
              <a:off x="1770840" y="4764240"/>
              <a:ext cx="2880" cy="360"/>
            </a:xfrm>
            <a:custGeom>
              <a:avLst/>
              <a:gdLst/>
              <a:ahLst/>
              <a:rect l="l" t="t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" name="CustomShape 125"/>
            <p:cNvSpPr/>
            <p:nvPr/>
          </p:nvSpPr>
          <p:spPr>
            <a:xfrm>
              <a:off x="1677240" y="4764240"/>
              <a:ext cx="93240" cy="1080"/>
            </a:xfrm>
            <a:custGeom>
              <a:avLst/>
              <a:gdLst/>
              <a:ahLst/>
              <a:rect l="l" t="t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5" name="PlaceHolder 126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the outline text format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grpSp>
        <p:nvGrpSpPr>
          <p:cNvPr id="163" name="Group 2"/>
          <p:cNvGrpSpPr/>
          <p:nvPr/>
        </p:nvGrpSpPr>
        <p:grpSpPr>
          <a:xfrm>
            <a:off x="1522440" y="1514520"/>
            <a:ext cx="10568880" cy="63720"/>
            <a:chOff x="1522440" y="1514520"/>
            <a:chExt cx="10568880" cy="63720"/>
          </a:xfrm>
        </p:grpSpPr>
        <p:sp>
          <p:nvSpPr>
            <p:cNvPr id="164" name="CustomShape 3"/>
            <p:cNvSpPr/>
            <p:nvPr/>
          </p:nvSpPr>
          <p:spPr>
            <a:xfrm>
              <a:off x="12028320" y="1525680"/>
              <a:ext cx="63000" cy="4680"/>
            </a:xfrm>
            <a:custGeom>
              <a:avLst/>
              <a:gdLst/>
              <a:ahLst/>
              <a:rect l="l" t="t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CustomShape 4"/>
            <p:cNvSpPr/>
            <p:nvPr/>
          </p:nvSpPr>
          <p:spPr>
            <a:xfrm>
              <a:off x="12022200" y="1532880"/>
              <a:ext cx="18720" cy="720"/>
            </a:xfrm>
            <a:custGeom>
              <a:avLst/>
              <a:gdLst/>
              <a:ahLst/>
              <a:rect l="l" t="t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6" name="CustomShape 5"/>
            <p:cNvSpPr/>
            <p:nvPr/>
          </p:nvSpPr>
          <p:spPr>
            <a:xfrm>
              <a:off x="12041280" y="1531800"/>
              <a:ext cx="39240" cy="5760"/>
            </a:xfrm>
            <a:custGeom>
              <a:avLst/>
              <a:gdLst/>
              <a:ahLst/>
              <a:rect l="l" t="t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CustomShape 6"/>
            <p:cNvSpPr/>
            <p:nvPr/>
          </p:nvSpPr>
          <p:spPr>
            <a:xfrm>
              <a:off x="11831760" y="1526760"/>
              <a:ext cx="42480" cy="4680"/>
            </a:xfrm>
            <a:custGeom>
              <a:avLst/>
              <a:gdLst/>
              <a:ahLst/>
              <a:rect l="l" t="t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8" name="CustomShape 7"/>
            <p:cNvSpPr/>
            <p:nvPr/>
          </p:nvSpPr>
          <p:spPr>
            <a:xfrm>
              <a:off x="11809440" y="1531800"/>
              <a:ext cx="41040" cy="2160"/>
            </a:xfrm>
            <a:custGeom>
              <a:avLst/>
              <a:gdLst/>
              <a:ahLst/>
              <a:rect l="l" t="t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9" name="CustomShape 8"/>
            <p:cNvSpPr/>
            <p:nvPr/>
          </p:nvSpPr>
          <p:spPr>
            <a:xfrm>
              <a:off x="12003120" y="1537920"/>
              <a:ext cx="77400" cy="3240"/>
            </a:xfrm>
            <a:custGeom>
              <a:avLst/>
              <a:gdLst/>
              <a:ahLst/>
              <a:rect l="l" t="t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0" name="CustomShape 9"/>
            <p:cNvSpPr/>
            <p:nvPr/>
          </p:nvSpPr>
          <p:spPr>
            <a:xfrm>
              <a:off x="11665080" y="1523160"/>
              <a:ext cx="39240" cy="4680"/>
            </a:xfrm>
            <a:custGeom>
              <a:avLst/>
              <a:gdLst/>
              <a:ahLst/>
              <a:rect l="l" t="t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" name="CustomShape 10"/>
            <p:cNvSpPr/>
            <p:nvPr/>
          </p:nvSpPr>
          <p:spPr>
            <a:xfrm>
              <a:off x="11506320" y="1521720"/>
              <a:ext cx="91800" cy="4680"/>
            </a:xfrm>
            <a:custGeom>
              <a:avLst/>
              <a:gdLst/>
              <a:ahLst/>
              <a:rect l="l" t="t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CustomShape 11"/>
            <p:cNvSpPr/>
            <p:nvPr/>
          </p:nvSpPr>
          <p:spPr>
            <a:xfrm>
              <a:off x="11471400" y="1525680"/>
              <a:ext cx="34560" cy="3240"/>
            </a:xfrm>
            <a:custGeom>
              <a:avLst/>
              <a:gdLst/>
              <a:ahLst/>
              <a:rect l="l" t="t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" name="CustomShape 12"/>
            <p:cNvSpPr/>
            <p:nvPr/>
          </p:nvSpPr>
          <p:spPr>
            <a:xfrm>
              <a:off x="11711160" y="1529280"/>
              <a:ext cx="29880" cy="4680"/>
            </a:xfrm>
            <a:custGeom>
              <a:avLst/>
              <a:gdLst/>
              <a:ahLst/>
              <a:rect l="l" t="t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4" name="CustomShape 13"/>
            <p:cNvSpPr/>
            <p:nvPr/>
          </p:nvSpPr>
          <p:spPr>
            <a:xfrm>
              <a:off x="11692080" y="1532880"/>
              <a:ext cx="34560" cy="720"/>
            </a:xfrm>
            <a:custGeom>
              <a:avLst/>
              <a:gdLst/>
              <a:ahLst/>
              <a:rect l="l" t="t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5" name="CustomShape 14"/>
            <p:cNvSpPr/>
            <p:nvPr/>
          </p:nvSpPr>
          <p:spPr>
            <a:xfrm>
              <a:off x="11741040" y="1534320"/>
              <a:ext cx="4320" cy="360"/>
            </a:xfrm>
            <a:custGeom>
              <a:avLst/>
              <a:gdLst/>
              <a:ahLst/>
              <a:rect l="l" t="t" r="r" b="b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6" name="CustomShape 15"/>
            <p:cNvSpPr/>
            <p:nvPr/>
          </p:nvSpPr>
          <p:spPr>
            <a:xfrm>
              <a:off x="11841120" y="1537920"/>
              <a:ext cx="70920" cy="8280"/>
            </a:xfrm>
            <a:custGeom>
              <a:avLst/>
              <a:gdLst/>
              <a:ahLst/>
              <a:rect l="l" t="t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" name="CustomShape 16"/>
            <p:cNvSpPr/>
            <p:nvPr/>
          </p:nvSpPr>
          <p:spPr>
            <a:xfrm>
              <a:off x="11764800" y="1535400"/>
              <a:ext cx="43920" cy="3240"/>
            </a:xfrm>
            <a:custGeom>
              <a:avLst/>
              <a:gdLst/>
              <a:ahLst/>
              <a:rect l="l" t="t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8" name="CustomShape 17"/>
            <p:cNvSpPr/>
            <p:nvPr/>
          </p:nvSpPr>
          <p:spPr>
            <a:xfrm>
              <a:off x="11744280" y="1537920"/>
              <a:ext cx="20160" cy="2160"/>
            </a:xfrm>
            <a:custGeom>
              <a:avLst/>
              <a:gdLst/>
              <a:ahLst/>
              <a:rect l="l" t="t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9" name="CustomShape 18"/>
            <p:cNvSpPr/>
            <p:nvPr/>
          </p:nvSpPr>
          <p:spPr>
            <a:xfrm>
              <a:off x="11482560" y="1531800"/>
              <a:ext cx="85320" cy="3240"/>
            </a:xfrm>
            <a:custGeom>
              <a:avLst/>
              <a:gdLst/>
              <a:ahLst/>
              <a:rect l="l" t="t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" name="CustomShape 19"/>
            <p:cNvSpPr/>
            <p:nvPr/>
          </p:nvSpPr>
          <p:spPr>
            <a:xfrm>
              <a:off x="11626920" y="1532880"/>
              <a:ext cx="4320" cy="720"/>
            </a:xfrm>
            <a:custGeom>
              <a:avLst/>
              <a:gdLst/>
              <a:ahLst/>
              <a:rect l="l" t="t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1" name="CustomShape 20"/>
            <p:cNvSpPr/>
            <p:nvPr/>
          </p:nvSpPr>
          <p:spPr>
            <a:xfrm>
              <a:off x="11261880" y="1534320"/>
              <a:ext cx="4320" cy="360"/>
            </a:xfrm>
            <a:custGeom>
              <a:avLst/>
              <a:gdLst/>
              <a:ahLst/>
              <a:rect l="l" t="t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" name="CustomShape 21"/>
            <p:cNvSpPr/>
            <p:nvPr/>
          </p:nvSpPr>
          <p:spPr>
            <a:xfrm>
              <a:off x="11553840" y="1534320"/>
              <a:ext cx="43920" cy="2160"/>
            </a:xfrm>
            <a:custGeom>
              <a:avLst/>
              <a:gdLst/>
              <a:ahLst/>
              <a:rect l="l" t="t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3" name="CustomShape 22"/>
            <p:cNvSpPr/>
            <p:nvPr/>
          </p:nvSpPr>
          <p:spPr>
            <a:xfrm>
              <a:off x="11409480" y="1529280"/>
              <a:ext cx="31320" cy="2160"/>
            </a:xfrm>
            <a:custGeom>
              <a:avLst/>
              <a:gdLst/>
              <a:ahLst/>
              <a:rect l="l" t="t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4" name="CustomShape 23"/>
            <p:cNvSpPr/>
            <p:nvPr/>
          </p:nvSpPr>
          <p:spPr>
            <a:xfrm>
              <a:off x="11619000" y="1531800"/>
              <a:ext cx="6120" cy="360"/>
            </a:xfrm>
            <a:custGeom>
              <a:avLst/>
              <a:gdLst/>
              <a:ahLst/>
              <a:rect l="l" t="t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5" name="CustomShape 24"/>
            <p:cNvSpPr/>
            <p:nvPr/>
          </p:nvSpPr>
          <p:spPr>
            <a:xfrm>
              <a:off x="11598120" y="1531800"/>
              <a:ext cx="28080" cy="2160"/>
            </a:xfrm>
            <a:custGeom>
              <a:avLst/>
              <a:gdLst/>
              <a:ahLst/>
              <a:rect l="l" t="t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6" name="CustomShape 25"/>
            <p:cNvSpPr/>
            <p:nvPr/>
          </p:nvSpPr>
          <p:spPr>
            <a:xfrm>
              <a:off x="11138040" y="1534320"/>
              <a:ext cx="188640" cy="23040"/>
            </a:xfrm>
            <a:custGeom>
              <a:avLst/>
              <a:gdLst/>
              <a:ahLst/>
              <a:rect l="l" t="t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7" name="CustomShape 26"/>
            <p:cNvSpPr/>
            <p:nvPr/>
          </p:nvSpPr>
          <p:spPr>
            <a:xfrm>
              <a:off x="11266560" y="1529280"/>
              <a:ext cx="95040" cy="4680"/>
            </a:xfrm>
            <a:custGeom>
              <a:avLst/>
              <a:gdLst/>
              <a:ahLst/>
              <a:rect l="l" t="t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CustomShape 27"/>
            <p:cNvSpPr/>
            <p:nvPr/>
          </p:nvSpPr>
          <p:spPr>
            <a:xfrm>
              <a:off x="11361600" y="1531800"/>
              <a:ext cx="134640" cy="11880"/>
            </a:xfrm>
            <a:custGeom>
              <a:avLst/>
              <a:gdLst/>
              <a:ahLst/>
              <a:rect l="l" t="t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" name="CustomShape 28"/>
            <p:cNvSpPr/>
            <p:nvPr/>
          </p:nvSpPr>
          <p:spPr>
            <a:xfrm>
              <a:off x="11834640" y="1552680"/>
              <a:ext cx="9000" cy="720"/>
            </a:xfrm>
            <a:custGeom>
              <a:avLst/>
              <a:gdLst/>
              <a:ahLst/>
              <a:rect l="l" t="t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" name="CustomShape 29"/>
            <p:cNvSpPr/>
            <p:nvPr/>
          </p:nvSpPr>
          <p:spPr>
            <a:xfrm>
              <a:off x="11764800" y="1542960"/>
              <a:ext cx="117000" cy="9360"/>
            </a:xfrm>
            <a:custGeom>
              <a:avLst/>
              <a:gdLst/>
              <a:ahLst/>
              <a:rect l="l" t="t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30"/>
            <p:cNvSpPr/>
            <p:nvPr/>
          </p:nvSpPr>
          <p:spPr>
            <a:xfrm>
              <a:off x="11555280" y="1544040"/>
              <a:ext cx="69480" cy="4680"/>
            </a:xfrm>
            <a:custGeom>
              <a:avLst/>
              <a:gdLst/>
              <a:ahLst/>
              <a:rect l="l" t="t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CustomShape 31"/>
            <p:cNvSpPr/>
            <p:nvPr/>
          </p:nvSpPr>
          <p:spPr>
            <a:xfrm>
              <a:off x="11223720" y="1527840"/>
              <a:ext cx="37800" cy="5760"/>
            </a:xfrm>
            <a:custGeom>
              <a:avLst/>
              <a:gdLst/>
              <a:ahLst/>
              <a:rect l="l" t="t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" name="CustomShape 32"/>
            <p:cNvSpPr/>
            <p:nvPr/>
          </p:nvSpPr>
          <p:spPr>
            <a:xfrm>
              <a:off x="11145960" y="1529280"/>
              <a:ext cx="21960" cy="2160"/>
            </a:xfrm>
            <a:custGeom>
              <a:avLst/>
              <a:gdLst/>
              <a:ahLst/>
              <a:rect l="l" t="t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4" name="CustomShape 33"/>
            <p:cNvSpPr/>
            <p:nvPr/>
          </p:nvSpPr>
          <p:spPr>
            <a:xfrm>
              <a:off x="6197760" y="1566000"/>
              <a:ext cx="20160" cy="720"/>
            </a:xfrm>
            <a:custGeom>
              <a:avLst/>
              <a:gdLst/>
              <a:ahLst/>
              <a:rect l="l" t="t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" name="CustomShape 34"/>
            <p:cNvSpPr/>
            <p:nvPr/>
          </p:nvSpPr>
          <p:spPr>
            <a:xfrm>
              <a:off x="6356520" y="1564920"/>
              <a:ext cx="9000" cy="720"/>
            </a:xfrm>
            <a:custGeom>
              <a:avLst/>
              <a:gdLst/>
              <a:ahLst/>
              <a:rect l="l" t="t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CustomShape 35"/>
            <p:cNvSpPr/>
            <p:nvPr/>
          </p:nvSpPr>
          <p:spPr>
            <a:xfrm>
              <a:off x="8950320" y="1521720"/>
              <a:ext cx="61560" cy="7200"/>
            </a:xfrm>
            <a:custGeom>
              <a:avLst/>
              <a:gdLst/>
              <a:ahLst/>
              <a:rect l="l" t="t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7" name="CustomShape 36"/>
            <p:cNvSpPr/>
            <p:nvPr/>
          </p:nvSpPr>
          <p:spPr>
            <a:xfrm>
              <a:off x="7537320" y="1546560"/>
              <a:ext cx="28080" cy="3240"/>
            </a:xfrm>
            <a:custGeom>
              <a:avLst/>
              <a:gdLst/>
              <a:ahLst/>
              <a:rect l="l" t="t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8" name="CustomShape 37"/>
            <p:cNvSpPr/>
            <p:nvPr/>
          </p:nvSpPr>
          <p:spPr>
            <a:xfrm>
              <a:off x="7478640" y="1562400"/>
              <a:ext cx="37800" cy="2160"/>
            </a:xfrm>
            <a:custGeom>
              <a:avLst/>
              <a:gdLst/>
              <a:ahLst/>
              <a:rect l="l" t="t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9" name="CustomShape 38"/>
            <p:cNvSpPr/>
            <p:nvPr/>
          </p:nvSpPr>
          <p:spPr>
            <a:xfrm>
              <a:off x="5410080" y="1568520"/>
              <a:ext cx="36000" cy="3240"/>
            </a:xfrm>
            <a:custGeom>
              <a:avLst/>
              <a:gdLst/>
              <a:ahLst/>
              <a:rect l="l" t="t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0" name="CustomShape 39"/>
            <p:cNvSpPr/>
            <p:nvPr/>
          </p:nvSpPr>
          <p:spPr>
            <a:xfrm>
              <a:off x="10206000" y="1530360"/>
              <a:ext cx="61560" cy="4680"/>
            </a:xfrm>
            <a:custGeom>
              <a:avLst/>
              <a:gdLst/>
              <a:ahLst/>
              <a:rect l="l" t="t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1" name="CustomShape 40"/>
            <p:cNvSpPr/>
            <p:nvPr/>
          </p:nvSpPr>
          <p:spPr>
            <a:xfrm>
              <a:off x="6257880" y="1525680"/>
              <a:ext cx="18720" cy="2160"/>
            </a:xfrm>
            <a:custGeom>
              <a:avLst/>
              <a:gdLst/>
              <a:ahLst/>
              <a:rect l="l" t="t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2" name="CustomShape 41"/>
            <p:cNvSpPr/>
            <p:nvPr/>
          </p:nvSpPr>
          <p:spPr>
            <a:xfrm>
              <a:off x="10134720" y="1527840"/>
              <a:ext cx="70920" cy="3240"/>
            </a:xfrm>
            <a:custGeom>
              <a:avLst/>
              <a:gdLst/>
              <a:ahLst/>
              <a:rect l="l" t="t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3" name="CustomShape 42"/>
            <p:cNvSpPr/>
            <p:nvPr/>
          </p:nvSpPr>
          <p:spPr>
            <a:xfrm>
              <a:off x="2583000" y="1559880"/>
              <a:ext cx="7560" cy="720"/>
            </a:xfrm>
            <a:custGeom>
              <a:avLst/>
              <a:gdLst/>
              <a:ahLst/>
              <a:rect l="l" t="t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4" name="CustomShape 43"/>
            <p:cNvSpPr/>
            <p:nvPr/>
          </p:nvSpPr>
          <p:spPr>
            <a:xfrm>
              <a:off x="1762200" y="1521720"/>
              <a:ext cx="34560" cy="720"/>
            </a:xfrm>
            <a:custGeom>
              <a:avLst/>
              <a:gdLst/>
              <a:ahLst/>
              <a:rect l="l" t="t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5" name="CustomShape 44"/>
            <p:cNvSpPr/>
            <p:nvPr/>
          </p:nvSpPr>
          <p:spPr>
            <a:xfrm>
              <a:off x="10812600" y="1529280"/>
              <a:ext cx="18720" cy="720"/>
            </a:xfrm>
            <a:custGeom>
              <a:avLst/>
              <a:gdLst/>
              <a:ahLst/>
              <a:rect l="l" t="t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6" name="CustomShape 45"/>
            <p:cNvSpPr/>
            <p:nvPr/>
          </p:nvSpPr>
          <p:spPr>
            <a:xfrm>
              <a:off x="10896480" y="1545120"/>
              <a:ext cx="7560" cy="2160"/>
            </a:xfrm>
            <a:custGeom>
              <a:avLst/>
              <a:gdLst/>
              <a:ahLst/>
              <a:rect l="l" t="t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7" name="CustomShape 46"/>
            <p:cNvSpPr/>
            <p:nvPr/>
          </p:nvSpPr>
          <p:spPr>
            <a:xfrm>
              <a:off x="9947160" y="1553760"/>
              <a:ext cx="4320" cy="720"/>
            </a:xfrm>
            <a:custGeom>
              <a:avLst/>
              <a:gdLst/>
              <a:ahLst/>
              <a:rect l="l" t="t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8" name="CustomShape 47"/>
            <p:cNvSpPr/>
            <p:nvPr/>
          </p:nvSpPr>
          <p:spPr>
            <a:xfrm>
              <a:off x="10817280" y="1531800"/>
              <a:ext cx="23400" cy="360"/>
            </a:xfrm>
            <a:custGeom>
              <a:avLst/>
              <a:gdLst/>
              <a:ahLst/>
              <a:rect l="l" t="t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9" name="CustomShape 48"/>
            <p:cNvSpPr/>
            <p:nvPr/>
          </p:nvSpPr>
          <p:spPr>
            <a:xfrm>
              <a:off x="10836360" y="1529280"/>
              <a:ext cx="18720" cy="720"/>
            </a:xfrm>
            <a:custGeom>
              <a:avLst/>
              <a:gdLst/>
              <a:ahLst/>
              <a:rect l="l" t="t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0" name="CustomShape 49"/>
            <p:cNvSpPr/>
            <p:nvPr/>
          </p:nvSpPr>
          <p:spPr>
            <a:xfrm>
              <a:off x="10787040" y="1530360"/>
              <a:ext cx="29880" cy="720"/>
            </a:xfrm>
            <a:custGeom>
              <a:avLst/>
              <a:gdLst/>
              <a:ahLst/>
              <a:rect l="l" t="t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1" name="CustomShape 50"/>
            <p:cNvSpPr/>
            <p:nvPr/>
          </p:nvSpPr>
          <p:spPr>
            <a:xfrm>
              <a:off x="4092480" y="1552680"/>
              <a:ext cx="20160" cy="2160"/>
            </a:xfrm>
            <a:custGeom>
              <a:avLst/>
              <a:gdLst/>
              <a:ahLst/>
              <a:rect l="l" t="t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2" name="CustomShape 51"/>
            <p:cNvSpPr/>
            <p:nvPr/>
          </p:nvSpPr>
          <p:spPr>
            <a:xfrm>
              <a:off x="8528040" y="1567440"/>
              <a:ext cx="2880" cy="720"/>
            </a:xfrm>
            <a:custGeom>
              <a:avLst/>
              <a:gdLst/>
              <a:ahLst/>
              <a:rect l="l" t="t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3" name="CustomShape 52"/>
            <p:cNvSpPr/>
            <p:nvPr/>
          </p:nvSpPr>
          <p:spPr>
            <a:xfrm>
              <a:off x="8461440" y="1556280"/>
              <a:ext cx="66240" cy="14400"/>
            </a:xfrm>
            <a:custGeom>
              <a:avLst/>
              <a:gdLst/>
              <a:ahLst/>
              <a:rect l="l" t="t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" name="CustomShape 53"/>
            <p:cNvSpPr/>
            <p:nvPr/>
          </p:nvSpPr>
          <p:spPr>
            <a:xfrm>
              <a:off x="1562040" y="1514520"/>
              <a:ext cx="9562680" cy="63720"/>
            </a:xfrm>
            <a:custGeom>
              <a:avLst/>
              <a:gdLst/>
              <a:ahLst/>
              <a:rect l="l" t="t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" name="CustomShape 54"/>
            <p:cNvSpPr/>
            <p:nvPr/>
          </p:nvSpPr>
          <p:spPr>
            <a:xfrm>
              <a:off x="7508880" y="1559880"/>
              <a:ext cx="10800" cy="3240"/>
            </a:xfrm>
            <a:custGeom>
              <a:avLst/>
              <a:gdLst/>
              <a:ahLst/>
              <a:rect l="l" t="t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" name="CustomShape 55"/>
            <p:cNvSpPr/>
            <p:nvPr/>
          </p:nvSpPr>
          <p:spPr>
            <a:xfrm>
              <a:off x="5433840" y="1567440"/>
              <a:ext cx="4320" cy="720"/>
            </a:xfrm>
            <a:custGeom>
              <a:avLst/>
              <a:gdLst/>
              <a:ahLst/>
              <a:rect l="l" t="t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7" name="CustomShape 56"/>
            <p:cNvSpPr/>
            <p:nvPr/>
          </p:nvSpPr>
          <p:spPr>
            <a:xfrm>
              <a:off x="9672480" y="1567440"/>
              <a:ext cx="25200" cy="2160"/>
            </a:xfrm>
            <a:custGeom>
              <a:avLst/>
              <a:gdLst/>
              <a:ahLst/>
              <a:rect l="l" t="t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" name="CustomShape 57"/>
            <p:cNvSpPr/>
            <p:nvPr/>
          </p:nvSpPr>
          <p:spPr>
            <a:xfrm>
              <a:off x="10966320" y="1529280"/>
              <a:ext cx="39240" cy="2160"/>
            </a:xfrm>
            <a:custGeom>
              <a:avLst/>
              <a:gdLst/>
              <a:ahLst/>
              <a:rect l="l" t="t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9" name="CustomShape 58"/>
            <p:cNvSpPr/>
            <p:nvPr/>
          </p:nvSpPr>
          <p:spPr>
            <a:xfrm>
              <a:off x="11329920" y="1552680"/>
              <a:ext cx="43920" cy="2160"/>
            </a:xfrm>
            <a:custGeom>
              <a:avLst/>
              <a:gdLst/>
              <a:ahLst/>
              <a:rect l="l" t="t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" name="CustomShape 59"/>
            <p:cNvSpPr/>
            <p:nvPr/>
          </p:nvSpPr>
          <p:spPr>
            <a:xfrm>
              <a:off x="11042640" y="1540440"/>
              <a:ext cx="60120" cy="5760"/>
            </a:xfrm>
            <a:custGeom>
              <a:avLst/>
              <a:gdLst/>
              <a:ahLst/>
              <a:rect l="l" t="t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1" name="CustomShape 60"/>
            <p:cNvSpPr/>
            <p:nvPr/>
          </p:nvSpPr>
          <p:spPr>
            <a:xfrm>
              <a:off x="11106000" y="1542960"/>
              <a:ext cx="28080" cy="720"/>
            </a:xfrm>
            <a:custGeom>
              <a:avLst/>
              <a:gdLst/>
              <a:ahLst/>
              <a:rect l="l" t="t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" name="CustomShape 61"/>
            <p:cNvSpPr/>
            <p:nvPr/>
          </p:nvSpPr>
          <p:spPr>
            <a:xfrm>
              <a:off x="10679040" y="1525680"/>
              <a:ext cx="102960" cy="9360"/>
            </a:xfrm>
            <a:custGeom>
              <a:avLst/>
              <a:gdLst/>
              <a:ahLst/>
              <a:rect l="l" t="t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" name="CustomShape 62"/>
            <p:cNvSpPr/>
            <p:nvPr/>
          </p:nvSpPr>
          <p:spPr>
            <a:xfrm>
              <a:off x="11039400" y="1550160"/>
              <a:ext cx="26640" cy="4680"/>
            </a:xfrm>
            <a:custGeom>
              <a:avLst/>
              <a:gdLst/>
              <a:ahLst/>
              <a:rect l="l" t="t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4" name="CustomShape 63"/>
            <p:cNvSpPr/>
            <p:nvPr/>
          </p:nvSpPr>
          <p:spPr>
            <a:xfrm>
              <a:off x="10841040" y="1549080"/>
              <a:ext cx="58320" cy="2160"/>
            </a:xfrm>
            <a:custGeom>
              <a:avLst/>
              <a:gdLst/>
              <a:ahLst/>
              <a:rect l="l" t="t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5" name="CustomShape 64"/>
            <p:cNvSpPr/>
            <p:nvPr/>
          </p:nvSpPr>
          <p:spPr>
            <a:xfrm>
              <a:off x="10899720" y="1550160"/>
              <a:ext cx="36000" cy="720"/>
            </a:xfrm>
            <a:custGeom>
              <a:avLst/>
              <a:gdLst/>
              <a:ahLst/>
              <a:rect l="l" t="t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6" name="CustomShape 65"/>
            <p:cNvSpPr/>
            <p:nvPr/>
          </p:nvSpPr>
          <p:spPr>
            <a:xfrm>
              <a:off x="10958400" y="1555200"/>
              <a:ext cx="45720" cy="360"/>
            </a:xfrm>
            <a:custGeom>
              <a:avLst/>
              <a:gdLst/>
              <a:ahLst/>
              <a:rect l="l" t="t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7" name="CustomShape 66"/>
            <p:cNvSpPr/>
            <p:nvPr/>
          </p:nvSpPr>
          <p:spPr>
            <a:xfrm>
              <a:off x="10304640" y="1549080"/>
              <a:ext cx="61560" cy="3240"/>
            </a:xfrm>
            <a:custGeom>
              <a:avLst/>
              <a:gdLst/>
              <a:ahLst/>
              <a:rect l="l" t="t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" name="CustomShape 67"/>
            <p:cNvSpPr/>
            <p:nvPr/>
          </p:nvSpPr>
          <p:spPr>
            <a:xfrm>
              <a:off x="10483920" y="1557720"/>
              <a:ext cx="23400" cy="5760"/>
            </a:xfrm>
            <a:custGeom>
              <a:avLst/>
              <a:gdLst/>
              <a:ahLst/>
              <a:rect l="l" t="t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9" name="CustomShape 68"/>
            <p:cNvSpPr/>
            <p:nvPr/>
          </p:nvSpPr>
          <p:spPr>
            <a:xfrm>
              <a:off x="10291680" y="1563840"/>
              <a:ext cx="117000" cy="2160"/>
            </a:xfrm>
            <a:custGeom>
              <a:avLst/>
              <a:gdLst/>
              <a:ahLst/>
              <a:rect l="l" t="t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0" name="CustomShape 69"/>
            <p:cNvSpPr/>
            <p:nvPr/>
          </p:nvSpPr>
          <p:spPr>
            <a:xfrm>
              <a:off x="9621720" y="1546560"/>
              <a:ext cx="10800" cy="8280"/>
            </a:xfrm>
            <a:custGeom>
              <a:avLst/>
              <a:gdLst/>
              <a:ahLst/>
              <a:rect l="l" t="t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1" name="CustomShape 70"/>
            <p:cNvSpPr/>
            <p:nvPr/>
          </p:nvSpPr>
          <p:spPr>
            <a:xfrm>
              <a:off x="8951760" y="1568520"/>
              <a:ext cx="96480" cy="8280"/>
            </a:xfrm>
            <a:custGeom>
              <a:avLst/>
              <a:gdLst/>
              <a:ahLst/>
              <a:rect l="l" t="t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2" name="CustomShape 71"/>
            <p:cNvSpPr/>
            <p:nvPr/>
          </p:nvSpPr>
          <p:spPr>
            <a:xfrm>
              <a:off x="9005760" y="1566000"/>
              <a:ext cx="17280" cy="2160"/>
            </a:xfrm>
            <a:custGeom>
              <a:avLst/>
              <a:gdLst/>
              <a:ahLst/>
              <a:rect l="l" t="t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3" name="CustomShape 72"/>
            <p:cNvSpPr/>
            <p:nvPr/>
          </p:nvSpPr>
          <p:spPr>
            <a:xfrm>
              <a:off x="1587600" y="1517040"/>
              <a:ext cx="37800" cy="3240"/>
            </a:xfrm>
            <a:custGeom>
              <a:avLst/>
              <a:gdLst/>
              <a:ahLst/>
              <a:rect l="l" t="t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4" name="CustomShape 73"/>
            <p:cNvSpPr/>
            <p:nvPr/>
          </p:nvSpPr>
          <p:spPr>
            <a:xfrm>
              <a:off x="1522440" y="1519560"/>
              <a:ext cx="29880" cy="4680"/>
            </a:xfrm>
            <a:custGeom>
              <a:avLst/>
              <a:gdLst/>
              <a:ahLst/>
              <a:rect l="l" t="t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5" name="CustomShape 74"/>
            <p:cNvSpPr/>
            <p:nvPr/>
          </p:nvSpPr>
          <p:spPr>
            <a:xfrm>
              <a:off x="6649920" y="1573560"/>
              <a:ext cx="33120" cy="3240"/>
            </a:xfrm>
            <a:custGeom>
              <a:avLst/>
              <a:gdLst/>
              <a:ahLst/>
              <a:rect l="l" t="t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6" name="CustomShape 75"/>
            <p:cNvSpPr/>
            <p:nvPr/>
          </p:nvSpPr>
          <p:spPr>
            <a:xfrm>
              <a:off x="6162840" y="1566000"/>
              <a:ext cx="15480" cy="4680"/>
            </a:xfrm>
            <a:custGeom>
              <a:avLst/>
              <a:gdLst/>
              <a:ahLst/>
              <a:rect l="l" t="t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7" name="CustomShape 76"/>
            <p:cNvSpPr/>
            <p:nvPr/>
          </p:nvSpPr>
          <p:spPr>
            <a:xfrm>
              <a:off x="5738760" y="1571040"/>
              <a:ext cx="60120" cy="5760"/>
            </a:xfrm>
            <a:custGeom>
              <a:avLst/>
              <a:gdLst/>
              <a:ahLst/>
              <a:rect l="l" t="t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38" name="PlaceHolder 77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</p:spPr>
        <p:txBody>
          <a:bodyPr>
            <a:noAutofit/>
          </a:bodyPr>
          <a:p>
            <a:pPr marL="274320" indent="-27396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Master text styles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548640" indent="-27396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Consolas"/>
              <a:buChar char="–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2" marL="777240" indent="-22824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Third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3" marL="1005840" indent="-22824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Consolas"/>
              <a:buChar char="–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1234440" indent="-22824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Fifth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39" name="PlaceHolder 78"/>
          <p:cNvSpPr>
            <a:spLocks noGrp="1"/>
          </p:cNvSpPr>
          <p:nvPr>
            <p:ph type="ftr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240" name="PlaceHolder 79"/>
          <p:cNvSpPr>
            <a:spLocks noGrp="1"/>
          </p:cNvSpPr>
          <p:nvPr>
            <p:ph type="dt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896C945-D097-4430-9AB5-D3636CA17E97}" type="datetime">
              <a:rPr b="0" lang="en-GB" sz="1200" spc="-1" strike="noStrike">
                <a:solidFill>
                  <a:srgbClr val="ffffff"/>
                </a:solidFill>
                <a:latin typeface="Corbel"/>
              </a:rPr>
              <a:t>28/01/20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41" name="PlaceHolder 80"/>
          <p:cNvSpPr>
            <a:spLocks noGrp="1"/>
          </p:cNvSpPr>
          <p:nvPr>
            <p:ph type="sldNum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13709A2-1A95-4580-90FA-ADEADF520BD1}" type="slidenum">
              <a:rPr b="0" lang="en-GB" sz="12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ftr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dt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C1CCE6B-A717-41EF-BE21-BBE31621356C}" type="datetime">
              <a:rPr b="0" lang="en-GB" sz="1200" spc="-1" strike="noStrike">
                <a:solidFill>
                  <a:srgbClr val="ffffff"/>
                </a:solidFill>
                <a:latin typeface="Corbel"/>
              </a:rPr>
              <a:t>28/01/20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sldNum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5C34C39-3630-492D-B748-58A046731FAF}" type="slidenum">
              <a:rPr b="0" lang="en-GB" sz="12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81" name="PlaceHolder 4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82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the outline text format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1522440" y="1905120"/>
            <a:ext cx="9143640" cy="266652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4400" spc="-1" strike="noStrike">
              <a:solidFill>
                <a:srgbClr val="ffffff"/>
              </a:solidFill>
              <a:latin typeface="Corbel"/>
            </a:endParaRPr>
          </a:p>
        </p:txBody>
      </p:sp>
      <p:grpSp>
        <p:nvGrpSpPr>
          <p:cNvPr id="320" name="Group 2"/>
          <p:cNvGrpSpPr/>
          <p:nvPr/>
        </p:nvGrpSpPr>
        <p:grpSpPr>
          <a:xfrm>
            <a:off x="1584720" y="4724280"/>
            <a:ext cx="8632080" cy="63720"/>
            <a:chOff x="1584720" y="4724280"/>
            <a:chExt cx="8632080" cy="63720"/>
          </a:xfrm>
        </p:grpSpPr>
        <p:sp>
          <p:nvSpPr>
            <p:cNvPr id="321" name="CustomShape 3"/>
            <p:cNvSpPr/>
            <p:nvPr/>
          </p:nvSpPr>
          <p:spPr>
            <a:xfrm>
              <a:off x="9984600" y="4750560"/>
              <a:ext cx="232200" cy="7200"/>
            </a:xfrm>
            <a:custGeom>
              <a:avLst/>
              <a:gdLst/>
              <a:ahLst/>
              <a:rect l="l" t="t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2" name="CustomShape 4"/>
            <p:cNvSpPr/>
            <p:nvPr/>
          </p:nvSpPr>
          <p:spPr>
            <a:xfrm>
              <a:off x="9768600" y="4745160"/>
              <a:ext cx="228960" cy="10440"/>
            </a:xfrm>
            <a:custGeom>
              <a:avLst/>
              <a:gdLst/>
              <a:ahLst/>
              <a:rect l="l" t="t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3" name="CustomShape 5"/>
            <p:cNvSpPr/>
            <p:nvPr/>
          </p:nvSpPr>
          <p:spPr>
            <a:xfrm>
              <a:off x="9983520" y="4754880"/>
              <a:ext cx="360" cy="360"/>
            </a:xfrm>
            <a:custGeom>
              <a:avLst/>
              <a:gdLst/>
              <a:ahLst/>
              <a:rect l="l" t="t" r="r" b="b"/>
              <a:pathLst>
                <a:path w="1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4" name="CustomShape 6"/>
            <p:cNvSpPr/>
            <p:nvPr/>
          </p:nvSpPr>
          <p:spPr>
            <a:xfrm>
              <a:off x="4983480" y="4761000"/>
              <a:ext cx="210600" cy="6120"/>
            </a:xfrm>
            <a:custGeom>
              <a:avLst/>
              <a:gdLst/>
              <a:ahLst/>
              <a:rect l="l" t="t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5" name="CustomShape 7"/>
            <p:cNvSpPr/>
            <p:nvPr/>
          </p:nvSpPr>
          <p:spPr>
            <a:xfrm>
              <a:off x="1814760" y="4763160"/>
              <a:ext cx="22320" cy="1080"/>
            </a:xfrm>
            <a:custGeom>
              <a:avLst/>
              <a:gdLst/>
              <a:ahLst/>
              <a:rect l="l" t="t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6" name="CustomShape 8"/>
            <p:cNvSpPr/>
            <p:nvPr/>
          </p:nvSpPr>
          <p:spPr>
            <a:xfrm>
              <a:off x="4928400" y="4769280"/>
              <a:ext cx="31320" cy="1440"/>
            </a:xfrm>
            <a:custGeom>
              <a:avLst/>
              <a:gdLst/>
              <a:ahLst/>
              <a:rect l="l" t="t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7" name="CustomShape 9"/>
            <p:cNvSpPr/>
            <p:nvPr/>
          </p:nvSpPr>
          <p:spPr>
            <a:xfrm>
              <a:off x="5164560" y="4739760"/>
              <a:ext cx="13680" cy="1080"/>
            </a:xfrm>
            <a:custGeom>
              <a:avLst/>
              <a:gdLst/>
              <a:ahLst/>
              <a:rect l="l" t="t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8" name="CustomShape 10"/>
            <p:cNvSpPr/>
            <p:nvPr/>
          </p:nvSpPr>
          <p:spPr>
            <a:xfrm>
              <a:off x="4233600" y="4777560"/>
              <a:ext cx="9720" cy="360"/>
            </a:xfrm>
            <a:custGeom>
              <a:avLst/>
              <a:gdLst/>
              <a:ahLst/>
              <a:rect l="l" t="t" r="r" b="b"/>
              <a:pathLst>
                <a:path w="11" h="0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9" name="CustomShape 11"/>
            <p:cNvSpPr/>
            <p:nvPr/>
          </p:nvSpPr>
          <p:spPr>
            <a:xfrm>
              <a:off x="5441040" y="4728240"/>
              <a:ext cx="164160" cy="7920"/>
            </a:xfrm>
            <a:custGeom>
              <a:avLst/>
              <a:gdLst/>
              <a:ahLst/>
              <a:rect l="l" t="t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0" name="CustomShape 12"/>
            <p:cNvSpPr/>
            <p:nvPr/>
          </p:nvSpPr>
          <p:spPr>
            <a:xfrm>
              <a:off x="2793240" y="4750560"/>
              <a:ext cx="360" cy="360"/>
            </a:xfrm>
            <a:custGeom>
              <a:avLst/>
              <a:gdLst/>
              <a:ahLst/>
              <a:rect l="l" t="t" r="r" b="b"/>
              <a:pathLst>
                <a:path w="1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1" name="CustomShape 13"/>
            <p:cNvSpPr/>
            <p:nvPr/>
          </p:nvSpPr>
          <p:spPr>
            <a:xfrm>
              <a:off x="2794320" y="4749840"/>
              <a:ext cx="17640" cy="360"/>
            </a:xfrm>
            <a:custGeom>
              <a:avLst/>
              <a:gdLst/>
              <a:ahLst/>
              <a:rect l="l" t="t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2" name="CustomShape 14"/>
            <p:cNvSpPr/>
            <p:nvPr/>
          </p:nvSpPr>
          <p:spPr>
            <a:xfrm>
              <a:off x="4959720" y="4767480"/>
              <a:ext cx="23400" cy="1440"/>
            </a:xfrm>
            <a:custGeom>
              <a:avLst/>
              <a:gdLst/>
              <a:ahLst/>
              <a:rect l="l" t="t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3" name="CustomShape 15"/>
            <p:cNvSpPr/>
            <p:nvPr/>
          </p:nvSpPr>
          <p:spPr>
            <a:xfrm>
              <a:off x="5025240" y="4760640"/>
              <a:ext cx="80640" cy="1440"/>
            </a:xfrm>
            <a:custGeom>
              <a:avLst/>
              <a:gdLst/>
              <a:ahLst/>
              <a:rect l="l" t="t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4" name="CustomShape 16"/>
            <p:cNvSpPr/>
            <p:nvPr/>
          </p:nvSpPr>
          <p:spPr>
            <a:xfrm>
              <a:off x="3979800" y="4766760"/>
              <a:ext cx="948240" cy="19800"/>
            </a:xfrm>
            <a:custGeom>
              <a:avLst/>
              <a:gdLst/>
              <a:ahLst/>
              <a:rect l="l" t="t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5" name="CustomShape 17"/>
            <p:cNvSpPr/>
            <p:nvPr/>
          </p:nvSpPr>
          <p:spPr>
            <a:xfrm>
              <a:off x="4614840" y="4771800"/>
              <a:ext cx="9720" cy="360"/>
            </a:xfrm>
            <a:custGeom>
              <a:avLst/>
              <a:gdLst/>
              <a:ahLst/>
              <a:rect l="l" t="t" r="r" b="b"/>
              <a:pathLst>
                <a:path w="10" h="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6" name="CustomShape 18"/>
            <p:cNvSpPr/>
            <p:nvPr/>
          </p:nvSpPr>
          <p:spPr>
            <a:xfrm>
              <a:off x="4433760" y="4775040"/>
              <a:ext cx="10800" cy="360"/>
            </a:xfrm>
            <a:custGeom>
              <a:avLst/>
              <a:gdLst/>
              <a:ahLst/>
              <a:rect l="l" t="t" r="r" b="b"/>
              <a:pathLst>
                <a:path w="12" h="0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7" name="CustomShape 19"/>
            <p:cNvSpPr/>
            <p:nvPr/>
          </p:nvSpPr>
          <p:spPr>
            <a:xfrm>
              <a:off x="4940280" y="4762440"/>
              <a:ext cx="22320" cy="360"/>
            </a:xfrm>
            <a:custGeom>
              <a:avLst/>
              <a:gdLst/>
              <a:ahLst/>
              <a:rect l="l" t="t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8" name="CustomShape 20"/>
            <p:cNvSpPr/>
            <p:nvPr/>
          </p:nvSpPr>
          <p:spPr>
            <a:xfrm>
              <a:off x="4963680" y="4766760"/>
              <a:ext cx="9000" cy="360"/>
            </a:xfrm>
            <a:custGeom>
              <a:avLst/>
              <a:gdLst/>
              <a:ahLst/>
              <a:rect l="l" t="t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9" name="CustomShape 21"/>
            <p:cNvSpPr/>
            <p:nvPr/>
          </p:nvSpPr>
          <p:spPr>
            <a:xfrm>
              <a:off x="3857760" y="4763160"/>
              <a:ext cx="11520" cy="1080"/>
            </a:xfrm>
            <a:custGeom>
              <a:avLst/>
              <a:gdLst/>
              <a:ahLst/>
              <a:rect l="l" t="t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0" name="CustomShape 22"/>
            <p:cNvSpPr/>
            <p:nvPr/>
          </p:nvSpPr>
          <p:spPr>
            <a:xfrm>
              <a:off x="4120200" y="4767480"/>
              <a:ext cx="533880" cy="7920"/>
            </a:xfrm>
            <a:custGeom>
              <a:avLst/>
              <a:gdLst/>
              <a:ahLst/>
              <a:rect l="l" t="t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1" name="CustomShape 23"/>
            <p:cNvSpPr/>
            <p:nvPr/>
          </p:nvSpPr>
          <p:spPr>
            <a:xfrm>
              <a:off x="4862880" y="4764240"/>
              <a:ext cx="8280" cy="360"/>
            </a:xfrm>
            <a:custGeom>
              <a:avLst/>
              <a:gdLst/>
              <a:ahLst/>
              <a:rect l="l" t="t" r="r" b="b"/>
              <a:pathLst>
                <a:path w="9" h="0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2" name="CustomShape 24"/>
            <p:cNvSpPr/>
            <p:nvPr/>
          </p:nvSpPr>
          <p:spPr>
            <a:xfrm>
              <a:off x="4884120" y="4769280"/>
              <a:ext cx="524160" cy="12240"/>
            </a:xfrm>
            <a:custGeom>
              <a:avLst/>
              <a:gdLst/>
              <a:ahLst/>
              <a:rect l="l" t="t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3" name="CustomShape 25"/>
            <p:cNvSpPr/>
            <p:nvPr/>
          </p:nvSpPr>
          <p:spPr>
            <a:xfrm>
              <a:off x="9469080" y="4745880"/>
              <a:ext cx="9000" cy="1080"/>
            </a:xfrm>
            <a:custGeom>
              <a:avLst/>
              <a:gdLst/>
              <a:ahLst/>
              <a:rect l="l" t="t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4" name="CustomShape 26"/>
            <p:cNvSpPr/>
            <p:nvPr/>
          </p:nvSpPr>
          <p:spPr>
            <a:xfrm>
              <a:off x="6593760" y="4739760"/>
              <a:ext cx="18720" cy="360"/>
            </a:xfrm>
            <a:custGeom>
              <a:avLst/>
              <a:gdLst/>
              <a:ahLst/>
              <a:rect l="l" t="t" r="r" b="b"/>
              <a:pathLst>
                <a:path w="20" h="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5" name="CustomShape 27"/>
            <p:cNvSpPr/>
            <p:nvPr/>
          </p:nvSpPr>
          <p:spPr>
            <a:xfrm>
              <a:off x="7015320" y="4728240"/>
              <a:ext cx="26280" cy="360"/>
            </a:xfrm>
            <a:custGeom>
              <a:avLst/>
              <a:gdLst/>
              <a:ahLst/>
              <a:rect l="l" t="t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6" name="CustomShape 28"/>
            <p:cNvSpPr/>
            <p:nvPr/>
          </p:nvSpPr>
          <p:spPr>
            <a:xfrm>
              <a:off x="9240840" y="4745160"/>
              <a:ext cx="4320" cy="360"/>
            </a:xfrm>
            <a:custGeom>
              <a:avLst/>
              <a:gdLst/>
              <a:ahLst/>
              <a:rect l="l" t="t" r="r" b="b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7" name="CustomShape 29"/>
            <p:cNvSpPr/>
            <p:nvPr/>
          </p:nvSpPr>
          <p:spPr>
            <a:xfrm>
              <a:off x="7859880" y="4737240"/>
              <a:ext cx="14760" cy="360"/>
            </a:xfrm>
            <a:custGeom>
              <a:avLst/>
              <a:gdLst/>
              <a:ahLst/>
              <a:rect l="l" t="t" r="r" b="b"/>
              <a:pathLst>
                <a:path w="16" h="0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8" name="CustomShape 30"/>
            <p:cNvSpPr/>
            <p:nvPr/>
          </p:nvSpPr>
          <p:spPr>
            <a:xfrm>
              <a:off x="7009560" y="4728960"/>
              <a:ext cx="4320" cy="360"/>
            </a:xfrm>
            <a:custGeom>
              <a:avLst/>
              <a:gdLst/>
              <a:ahLst/>
              <a:rect l="l" t="t" r="r" b="b"/>
              <a:pathLst>
                <a:path w="5" h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9" name="CustomShape 31"/>
            <p:cNvSpPr/>
            <p:nvPr/>
          </p:nvSpPr>
          <p:spPr>
            <a:xfrm>
              <a:off x="6395040" y="4730760"/>
              <a:ext cx="12240" cy="360"/>
            </a:xfrm>
            <a:custGeom>
              <a:avLst/>
              <a:gdLst/>
              <a:ahLst/>
              <a:rect l="l" t="t" r="r" b="b"/>
              <a:pathLst>
                <a:path w="13" h="0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0" name="CustomShape 32"/>
            <p:cNvSpPr/>
            <p:nvPr/>
          </p:nvSpPr>
          <p:spPr>
            <a:xfrm>
              <a:off x="6422760" y="4739040"/>
              <a:ext cx="11520" cy="360"/>
            </a:xfrm>
            <a:custGeom>
              <a:avLst/>
              <a:gdLst/>
              <a:ahLst/>
              <a:rect l="l" t="t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1" name="CustomShape 33"/>
            <p:cNvSpPr/>
            <p:nvPr/>
          </p:nvSpPr>
          <p:spPr>
            <a:xfrm>
              <a:off x="5760360" y="4734360"/>
              <a:ext cx="24840" cy="360"/>
            </a:xfrm>
            <a:custGeom>
              <a:avLst/>
              <a:gdLst/>
              <a:ahLst/>
              <a:rect l="l" t="t" r="r" b="b"/>
              <a:pathLst>
                <a:path w="26" h="0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2" name="CustomShape 34"/>
            <p:cNvSpPr/>
            <p:nvPr/>
          </p:nvSpPr>
          <p:spPr>
            <a:xfrm>
              <a:off x="6363720" y="4737240"/>
              <a:ext cx="4320" cy="1080"/>
            </a:xfrm>
            <a:custGeom>
              <a:avLst/>
              <a:gdLst/>
              <a:ahLst/>
              <a:rect l="l" t="t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3" name="CustomShape 35"/>
            <p:cNvSpPr/>
            <p:nvPr/>
          </p:nvSpPr>
          <p:spPr>
            <a:xfrm>
              <a:off x="9627480" y="4756680"/>
              <a:ext cx="2880" cy="360"/>
            </a:xfrm>
            <a:custGeom>
              <a:avLst/>
              <a:gdLst/>
              <a:ahLst/>
              <a:rect l="l" t="t" r="r" b="b"/>
              <a:pathLst>
                <a:path w="3" h="0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4" name="CustomShape 36"/>
            <p:cNvSpPr/>
            <p:nvPr/>
          </p:nvSpPr>
          <p:spPr>
            <a:xfrm>
              <a:off x="9691200" y="4752360"/>
              <a:ext cx="22320" cy="360"/>
            </a:xfrm>
            <a:custGeom>
              <a:avLst/>
              <a:gdLst/>
              <a:ahLst/>
              <a:rect l="l" t="t" r="r" b="b"/>
              <a:pathLst>
                <a:path w="24" h="0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5" name="CustomShape 37"/>
            <p:cNvSpPr/>
            <p:nvPr/>
          </p:nvSpPr>
          <p:spPr>
            <a:xfrm>
              <a:off x="8226720" y="4741560"/>
              <a:ext cx="27360" cy="1440"/>
            </a:xfrm>
            <a:custGeom>
              <a:avLst/>
              <a:gdLst/>
              <a:ahLst/>
              <a:rect l="l" t="t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6" name="CustomShape 38"/>
            <p:cNvSpPr/>
            <p:nvPr/>
          </p:nvSpPr>
          <p:spPr>
            <a:xfrm>
              <a:off x="9504000" y="4773960"/>
              <a:ext cx="16920" cy="1080"/>
            </a:xfrm>
            <a:custGeom>
              <a:avLst/>
              <a:gdLst/>
              <a:ahLst/>
              <a:rect l="l" t="t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7" name="CustomShape 39"/>
            <p:cNvSpPr/>
            <p:nvPr/>
          </p:nvSpPr>
          <p:spPr>
            <a:xfrm>
              <a:off x="9521280" y="4773240"/>
              <a:ext cx="12240" cy="360"/>
            </a:xfrm>
            <a:custGeom>
              <a:avLst/>
              <a:gdLst/>
              <a:ahLst/>
              <a:rect l="l" t="t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8" name="CustomShape 40"/>
            <p:cNvSpPr/>
            <p:nvPr/>
          </p:nvSpPr>
          <p:spPr>
            <a:xfrm>
              <a:off x="8048880" y="4766760"/>
              <a:ext cx="7560" cy="360"/>
            </a:xfrm>
            <a:custGeom>
              <a:avLst/>
              <a:gdLst/>
              <a:ahLst/>
              <a:rect l="l" t="t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9" name="CustomShape 41"/>
            <p:cNvSpPr/>
            <p:nvPr/>
          </p:nvSpPr>
          <p:spPr>
            <a:xfrm>
              <a:off x="9633960" y="4744080"/>
              <a:ext cx="225000" cy="9000"/>
            </a:xfrm>
            <a:custGeom>
              <a:avLst/>
              <a:gdLst/>
              <a:ahLst/>
              <a:rect l="l" t="t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0" name="CustomShape 42"/>
            <p:cNvSpPr/>
            <p:nvPr/>
          </p:nvSpPr>
          <p:spPr>
            <a:xfrm>
              <a:off x="9669960" y="4769280"/>
              <a:ext cx="4320" cy="360"/>
            </a:xfrm>
            <a:custGeom>
              <a:avLst/>
              <a:gdLst/>
              <a:ahLst/>
              <a:rect l="l" t="t" r="r" b="b"/>
              <a:pathLst>
                <a:path w="5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1" name="CustomShape 43"/>
            <p:cNvSpPr/>
            <p:nvPr/>
          </p:nvSpPr>
          <p:spPr>
            <a:xfrm>
              <a:off x="5782320" y="4773960"/>
              <a:ext cx="8280" cy="1080"/>
            </a:xfrm>
            <a:custGeom>
              <a:avLst/>
              <a:gdLst/>
              <a:ahLst/>
              <a:rect l="l" t="t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2" name="CustomShape 44"/>
            <p:cNvSpPr/>
            <p:nvPr/>
          </p:nvSpPr>
          <p:spPr>
            <a:xfrm>
              <a:off x="9614880" y="4759200"/>
              <a:ext cx="360" cy="360"/>
            </a:xfrm>
            <a:custGeom>
              <a:avLst/>
              <a:gdLst/>
              <a:ahLst/>
              <a:rect l="l" t="t" r="r" b="b"/>
              <a:pathLst>
                <a:path w="0" h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3" name="CustomShape 45"/>
            <p:cNvSpPr/>
            <p:nvPr/>
          </p:nvSpPr>
          <p:spPr>
            <a:xfrm>
              <a:off x="5983920" y="4773960"/>
              <a:ext cx="2160" cy="360"/>
            </a:xfrm>
            <a:custGeom>
              <a:avLst/>
              <a:gdLst/>
              <a:ahLst/>
              <a:rect l="l" t="t" r="r" b="b"/>
              <a:pathLst>
                <a:path w="2" h="0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4" name="CustomShape 46"/>
            <p:cNvSpPr/>
            <p:nvPr/>
          </p:nvSpPr>
          <p:spPr>
            <a:xfrm>
              <a:off x="6032880" y="4730760"/>
              <a:ext cx="4320" cy="1080"/>
            </a:xfrm>
            <a:custGeom>
              <a:avLst/>
              <a:gdLst/>
              <a:ahLst/>
              <a:rect l="l" t="t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5" name="CustomShape 47"/>
            <p:cNvSpPr/>
            <p:nvPr/>
          </p:nvSpPr>
          <p:spPr>
            <a:xfrm>
              <a:off x="5986440" y="4773960"/>
              <a:ext cx="360" cy="360"/>
            </a:xfrm>
            <a:custGeom>
              <a:avLst/>
              <a:gdLst/>
              <a:ahLst/>
              <a:rect l="l" t="t" r="r" b="b"/>
              <a:pathLst>
                <a:path w="0" h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6" name="CustomShape 48"/>
            <p:cNvSpPr/>
            <p:nvPr/>
          </p:nvSpPr>
          <p:spPr>
            <a:xfrm>
              <a:off x="6927120" y="4764960"/>
              <a:ext cx="9000" cy="360"/>
            </a:xfrm>
            <a:custGeom>
              <a:avLst/>
              <a:gdLst/>
              <a:ahLst/>
              <a:rect l="l" t="t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7" name="CustomShape 49"/>
            <p:cNvSpPr/>
            <p:nvPr/>
          </p:nvSpPr>
          <p:spPr>
            <a:xfrm>
              <a:off x="6745680" y="4762440"/>
              <a:ext cx="2880" cy="360"/>
            </a:xfrm>
            <a:custGeom>
              <a:avLst/>
              <a:gdLst/>
              <a:ahLst/>
              <a:rect l="l" t="t" r="r" b="b"/>
              <a:pathLst>
                <a:path w="3" h="0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8" name="CustomShape 50"/>
            <p:cNvSpPr/>
            <p:nvPr/>
          </p:nvSpPr>
          <p:spPr>
            <a:xfrm>
              <a:off x="8160840" y="4733280"/>
              <a:ext cx="21600" cy="360"/>
            </a:xfrm>
            <a:custGeom>
              <a:avLst/>
              <a:gdLst/>
              <a:ahLst/>
              <a:rect l="l" t="t" r="r" b="b"/>
              <a:pathLst>
                <a:path w="23" h="0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9" name="CustomShape 51"/>
            <p:cNvSpPr/>
            <p:nvPr/>
          </p:nvSpPr>
          <p:spPr>
            <a:xfrm>
              <a:off x="5975280" y="4773960"/>
              <a:ext cx="8280" cy="1080"/>
            </a:xfrm>
            <a:custGeom>
              <a:avLst/>
              <a:gdLst/>
              <a:ahLst/>
              <a:rect l="l" t="t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0" name="CustomShape 52"/>
            <p:cNvSpPr/>
            <p:nvPr/>
          </p:nvSpPr>
          <p:spPr>
            <a:xfrm>
              <a:off x="7216920" y="4754880"/>
              <a:ext cx="5040" cy="1080"/>
            </a:xfrm>
            <a:custGeom>
              <a:avLst/>
              <a:gdLst/>
              <a:ahLst/>
              <a:rect l="l" t="t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1" name="CustomShape 53"/>
            <p:cNvSpPr/>
            <p:nvPr/>
          </p:nvSpPr>
          <p:spPr>
            <a:xfrm>
              <a:off x="7188480" y="4752360"/>
              <a:ext cx="232200" cy="6120"/>
            </a:xfrm>
            <a:custGeom>
              <a:avLst/>
              <a:gdLst/>
              <a:ahLst/>
              <a:rect l="l" t="t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2" name="CustomShape 54"/>
            <p:cNvSpPr/>
            <p:nvPr/>
          </p:nvSpPr>
          <p:spPr>
            <a:xfrm>
              <a:off x="7300440" y="4758120"/>
              <a:ext cx="12960" cy="360"/>
            </a:xfrm>
            <a:custGeom>
              <a:avLst/>
              <a:gdLst/>
              <a:ahLst/>
              <a:rect l="l" t="t" r="r" b="b"/>
              <a:pathLst>
                <a:path w="14" h="0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3" name="CustomShape 55"/>
            <p:cNvSpPr/>
            <p:nvPr/>
          </p:nvSpPr>
          <p:spPr>
            <a:xfrm>
              <a:off x="7655760" y="4760640"/>
              <a:ext cx="15480" cy="360"/>
            </a:xfrm>
            <a:custGeom>
              <a:avLst/>
              <a:gdLst/>
              <a:ahLst/>
              <a:rect l="l" t="t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4" name="CustomShape 56"/>
            <p:cNvSpPr/>
            <p:nvPr/>
          </p:nvSpPr>
          <p:spPr>
            <a:xfrm>
              <a:off x="5148000" y="4760640"/>
              <a:ext cx="50040" cy="1440"/>
            </a:xfrm>
            <a:custGeom>
              <a:avLst/>
              <a:gdLst/>
              <a:ahLst/>
              <a:rect l="l" t="t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5" name="CustomShape 57"/>
            <p:cNvSpPr/>
            <p:nvPr/>
          </p:nvSpPr>
          <p:spPr>
            <a:xfrm>
              <a:off x="8568720" y="4754160"/>
              <a:ext cx="20160" cy="360"/>
            </a:xfrm>
            <a:custGeom>
              <a:avLst/>
              <a:gdLst/>
              <a:ahLst/>
              <a:rect l="l" t="t" r="r" b="b"/>
              <a:pathLst>
                <a:path w="21" h="0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6" name="CustomShape 58"/>
            <p:cNvSpPr/>
            <p:nvPr/>
          </p:nvSpPr>
          <p:spPr>
            <a:xfrm>
              <a:off x="7358040" y="4752360"/>
              <a:ext cx="14760" cy="1080"/>
            </a:xfrm>
            <a:custGeom>
              <a:avLst/>
              <a:gdLst/>
              <a:ahLst/>
              <a:rect l="l" t="t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7" name="CustomShape 59"/>
            <p:cNvSpPr/>
            <p:nvPr/>
          </p:nvSpPr>
          <p:spPr>
            <a:xfrm>
              <a:off x="8591760" y="4758120"/>
              <a:ext cx="57240" cy="1080"/>
            </a:xfrm>
            <a:custGeom>
              <a:avLst/>
              <a:gdLst/>
              <a:ahLst/>
              <a:rect l="l" t="t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8" name="CustomShape 60"/>
            <p:cNvSpPr/>
            <p:nvPr/>
          </p:nvSpPr>
          <p:spPr>
            <a:xfrm>
              <a:off x="8649000" y="4758480"/>
              <a:ext cx="360" cy="360"/>
            </a:xfrm>
            <a:custGeom>
              <a:avLst/>
              <a:gdLst/>
              <a:ahLst/>
              <a:rect l="l" t="t" r="r" b="b"/>
              <a:pathLst>
                <a:path w="1" h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9" name="CustomShape 61"/>
            <p:cNvSpPr/>
            <p:nvPr/>
          </p:nvSpPr>
          <p:spPr>
            <a:xfrm>
              <a:off x="1584720" y="4724280"/>
              <a:ext cx="8181000" cy="53640"/>
            </a:xfrm>
            <a:custGeom>
              <a:avLst/>
              <a:gdLst/>
              <a:ahLst/>
              <a:rect l="l" t="t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0" name="CustomShape 62"/>
            <p:cNvSpPr/>
            <p:nvPr/>
          </p:nvSpPr>
          <p:spPr>
            <a:xfrm>
              <a:off x="9637920" y="4754880"/>
              <a:ext cx="62640" cy="1440"/>
            </a:xfrm>
            <a:custGeom>
              <a:avLst/>
              <a:gdLst/>
              <a:ahLst/>
              <a:rect l="l" t="t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1" name="CustomShape 63"/>
            <p:cNvSpPr/>
            <p:nvPr/>
          </p:nvSpPr>
          <p:spPr>
            <a:xfrm>
              <a:off x="9669960" y="4758120"/>
              <a:ext cx="38880" cy="360"/>
            </a:xfrm>
            <a:custGeom>
              <a:avLst/>
              <a:gdLst/>
              <a:ahLst/>
              <a:rect l="l" t="t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2" name="CustomShape 64"/>
            <p:cNvSpPr/>
            <p:nvPr/>
          </p:nvSpPr>
          <p:spPr>
            <a:xfrm>
              <a:off x="9732240" y="4766760"/>
              <a:ext cx="123480" cy="6120"/>
            </a:xfrm>
            <a:custGeom>
              <a:avLst/>
              <a:gdLst/>
              <a:ahLst/>
              <a:rect l="l" t="t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3" name="CustomShape 65"/>
            <p:cNvSpPr/>
            <p:nvPr/>
          </p:nvSpPr>
          <p:spPr>
            <a:xfrm>
              <a:off x="9704880" y="4773240"/>
              <a:ext cx="36000" cy="360"/>
            </a:xfrm>
            <a:custGeom>
              <a:avLst/>
              <a:gdLst/>
              <a:ahLst/>
              <a:rect l="l" t="t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4" name="CustomShape 66"/>
            <p:cNvSpPr/>
            <p:nvPr/>
          </p:nvSpPr>
          <p:spPr>
            <a:xfrm>
              <a:off x="8973720" y="4736520"/>
              <a:ext cx="32760" cy="1440"/>
            </a:xfrm>
            <a:custGeom>
              <a:avLst/>
              <a:gdLst/>
              <a:ahLst/>
              <a:rect l="l" t="t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5" name="CustomShape 67"/>
            <p:cNvSpPr/>
            <p:nvPr/>
          </p:nvSpPr>
          <p:spPr>
            <a:xfrm>
              <a:off x="2397960" y="4738320"/>
              <a:ext cx="246240" cy="360"/>
            </a:xfrm>
            <a:custGeom>
              <a:avLst/>
              <a:gdLst/>
              <a:ahLst/>
              <a:rect l="l" t="t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6" name="CustomShape 68"/>
            <p:cNvSpPr/>
            <p:nvPr/>
          </p:nvSpPr>
          <p:spPr>
            <a:xfrm>
              <a:off x="8158320" y="4737240"/>
              <a:ext cx="191880" cy="5400"/>
            </a:xfrm>
            <a:custGeom>
              <a:avLst/>
              <a:gdLst/>
              <a:ahLst/>
              <a:rect l="l" t="t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7" name="CustomShape 69"/>
            <p:cNvSpPr/>
            <p:nvPr/>
          </p:nvSpPr>
          <p:spPr>
            <a:xfrm>
              <a:off x="8159760" y="4733280"/>
              <a:ext cx="70560" cy="3600"/>
            </a:xfrm>
            <a:custGeom>
              <a:avLst/>
              <a:gdLst/>
              <a:ahLst/>
              <a:rect l="l" t="t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8" name="CustomShape 70"/>
            <p:cNvSpPr/>
            <p:nvPr/>
          </p:nvSpPr>
          <p:spPr>
            <a:xfrm>
              <a:off x="8490600" y="4770000"/>
              <a:ext cx="19440" cy="1080"/>
            </a:xfrm>
            <a:custGeom>
              <a:avLst/>
              <a:gdLst/>
              <a:ahLst/>
              <a:rect l="l" t="t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9" name="CustomShape 71"/>
            <p:cNvSpPr/>
            <p:nvPr/>
          </p:nvSpPr>
          <p:spPr>
            <a:xfrm>
              <a:off x="7882560" y="4733280"/>
              <a:ext cx="32760" cy="1080"/>
            </a:xfrm>
            <a:custGeom>
              <a:avLst/>
              <a:gdLst/>
              <a:ahLst/>
              <a:rect l="l" t="t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0" name="CustomShape 72"/>
            <p:cNvSpPr/>
            <p:nvPr/>
          </p:nvSpPr>
          <p:spPr>
            <a:xfrm>
              <a:off x="7915680" y="4733280"/>
              <a:ext cx="7560" cy="1080"/>
            </a:xfrm>
            <a:custGeom>
              <a:avLst/>
              <a:gdLst/>
              <a:ahLst/>
              <a:rect l="l" t="t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1" name="CustomShape 73"/>
            <p:cNvSpPr/>
            <p:nvPr/>
          </p:nvSpPr>
          <p:spPr>
            <a:xfrm>
              <a:off x="8485200" y="4775040"/>
              <a:ext cx="44640" cy="360"/>
            </a:xfrm>
            <a:custGeom>
              <a:avLst/>
              <a:gdLst/>
              <a:ahLst/>
              <a:rect l="l" t="t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2" name="CustomShape 74"/>
            <p:cNvSpPr/>
            <p:nvPr/>
          </p:nvSpPr>
          <p:spPr>
            <a:xfrm>
              <a:off x="8206200" y="4761000"/>
              <a:ext cx="41400" cy="1080"/>
            </a:xfrm>
            <a:custGeom>
              <a:avLst/>
              <a:gdLst/>
              <a:ahLst/>
              <a:rect l="l" t="t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3" name="CustomShape 75"/>
            <p:cNvSpPr/>
            <p:nvPr/>
          </p:nvSpPr>
          <p:spPr>
            <a:xfrm>
              <a:off x="7673040" y="4733280"/>
              <a:ext cx="34920" cy="1080"/>
            </a:xfrm>
            <a:custGeom>
              <a:avLst/>
              <a:gdLst/>
              <a:ahLst/>
              <a:rect l="l" t="t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4" name="CustomShape 76"/>
            <p:cNvSpPr/>
            <p:nvPr/>
          </p:nvSpPr>
          <p:spPr>
            <a:xfrm>
              <a:off x="7958880" y="4768920"/>
              <a:ext cx="71280" cy="1080"/>
            </a:xfrm>
            <a:custGeom>
              <a:avLst/>
              <a:gdLst/>
              <a:ahLst/>
              <a:rect l="l" t="t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5" name="CustomShape 77"/>
            <p:cNvSpPr/>
            <p:nvPr/>
          </p:nvSpPr>
          <p:spPr>
            <a:xfrm>
              <a:off x="7606080" y="4755960"/>
              <a:ext cx="12960" cy="360"/>
            </a:xfrm>
            <a:custGeom>
              <a:avLst/>
              <a:gdLst/>
              <a:ahLst/>
              <a:rect l="l" t="t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6" name="CustomShape 78"/>
            <p:cNvSpPr/>
            <p:nvPr/>
          </p:nvSpPr>
          <p:spPr>
            <a:xfrm>
              <a:off x="7619400" y="4755960"/>
              <a:ext cx="38160" cy="360"/>
            </a:xfrm>
            <a:custGeom>
              <a:avLst/>
              <a:gdLst/>
              <a:ahLst/>
              <a:rect l="l" t="t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7" name="CustomShape 79"/>
            <p:cNvSpPr/>
            <p:nvPr/>
          </p:nvSpPr>
          <p:spPr>
            <a:xfrm>
              <a:off x="7453080" y="4754880"/>
              <a:ext cx="44640" cy="2880"/>
            </a:xfrm>
            <a:custGeom>
              <a:avLst/>
              <a:gdLst/>
              <a:ahLst/>
              <a:rect l="l" t="t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8" name="CustomShape 80"/>
            <p:cNvSpPr/>
            <p:nvPr/>
          </p:nvSpPr>
          <p:spPr>
            <a:xfrm>
              <a:off x="6854400" y="4728240"/>
              <a:ext cx="122400" cy="2160"/>
            </a:xfrm>
            <a:custGeom>
              <a:avLst/>
              <a:gdLst/>
              <a:ahLst/>
              <a:rect l="l" t="t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9" name="CustomShape 81"/>
            <p:cNvSpPr/>
            <p:nvPr/>
          </p:nvSpPr>
          <p:spPr>
            <a:xfrm>
              <a:off x="6977520" y="4728240"/>
              <a:ext cx="16200" cy="360"/>
            </a:xfrm>
            <a:custGeom>
              <a:avLst/>
              <a:gdLst/>
              <a:ahLst/>
              <a:rect l="l" t="t" r="r" b="b"/>
              <a:pathLst>
                <a:path w="18" h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0" name="CustomShape 82"/>
            <p:cNvSpPr/>
            <p:nvPr/>
          </p:nvSpPr>
          <p:spPr>
            <a:xfrm>
              <a:off x="7617960" y="4771440"/>
              <a:ext cx="28800" cy="1440"/>
            </a:xfrm>
            <a:custGeom>
              <a:avLst/>
              <a:gdLst/>
              <a:ahLst/>
              <a:rect l="l" t="t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1" name="CustomShape 83"/>
            <p:cNvSpPr/>
            <p:nvPr/>
          </p:nvSpPr>
          <p:spPr>
            <a:xfrm>
              <a:off x="6774840" y="4727520"/>
              <a:ext cx="40680" cy="360"/>
            </a:xfrm>
            <a:custGeom>
              <a:avLst/>
              <a:gdLst/>
              <a:ahLst/>
              <a:rect l="l" t="t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2" name="CustomShape 84"/>
            <p:cNvSpPr/>
            <p:nvPr/>
          </p:nvSpPr>
          <p:spPr>
            <a:xfrm>
              <a:off x="6966360" y="4751640"/>
              <a:ext cx="47520" cy="2160"/>
            </a:xfrm>
            <a:custGeom>
              <a:avLst/>
              <a:gdLst/>
              <a:ahLst/>
              <a:rect l="l" t="t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3" name="CustomShape 85"/>
            <p:cNvSpPr/>
            <p:nvPr/>
          </p:nvSpPr>
          <p:spPr>
            <a:xfrm>
              <a:off x="6647400" y="4731840"/>
              <a:ext cx="46800" cy="2880"/>
            </a:xfrm>
            <a:custGeom>
              <a:avLst/>
              <a:gdLst/>
              <a:ahLst/>
              <a:rect l="l" t="t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4" name="CustomShape 86"/>
            <p:cNvSpPr/>
            <p:nvPr/>
          </p:nvSpPr>
          <p:spPr>
            <a:xfrm>
              <a:off x="6879600" y="4752360"/>
              <a:ext cx="39960" cy="1080"/>
            </a:xfrm>
            <a:custGeom>
              <a:avLst/>
              <a:gdLst/>
              <a:ahLst/>
              <a:rect l="l" t="t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5" name="CustomShape 87"/>
            <p:cNvSpPr/>
            <p:nvPr/>
          </p:nvSpPr>
          <p:spPr>
            <a:xfrm>
              <a:off x="6919920" y="4765680"/>
              <a:ext cx="112320" cy="6120"/>
            </a:xfrm>
            <a:custGeom>
              <a:avLst/>
              <a:gdLst/>
              <a:ahLst/>
              <a:rect l="l" t="t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6" name="CustomShape 88"/>
            <p:cNvSpPr/>
            <p:nvPr/>
          </p:nvSpPr>
          <p:spPr>
            <a:xfrm>
              <a:off x="6930000" y="4768920"/>
              <a:ext cx="16920" cy="360"/>
            </a:xfrm>
            <a:custGeom>
              <a:avLst/>
              <a:gdLst/>
              <a:ahLst/>
              <a:rect l="l" t="t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7" name="CustomShape 89"/>
            <p:cNvSpPr/>
            <p:nvPr/>
          </p:nvSpPr>
          <p:spPr>
            <a:xfrm>
              <a:off x="6433920" y="4758480"/>
              <a:ext cx="11520" cy="360"/>
            </a:xfrm>
            <a:custGeom>
              <a:avLst/>
              <a:gdLst/>
              <a:ahLst/>
              <a:rect l="l" t="t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8" name="CustomShape 90"/>
            <p:cNvSpPr/>
            <p:nvPr/>
          </p:nvSpPr>
          <p:spPr>
            <a:xfrm>
              <a:off x="6682680" y="4768920"/>
              <a:ext cx="128160" cy="2880"/>
            </a:xfrm>
            <a:custGeom>
              <a:avLst/>
              <a:gdLst/>
              <a:ahLst/>
              <a:rect l="l" t="t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9" name="CustomShape 91"/>
            <p:cNvSpPr/>
            <p:nvPr/>
          </p:nvSpPr>
          <p:spPr>
            <a:xfrm>
              <a:off x="6115680" y="4728240"/>
              <a:ext cx="36000" cy="1440"/>
            </a:xfrm>
            <a:custGeom>
              <a:avLst/>
              <a:gdLst/>
              <a:ahLst/>
              <a:rect l="l" t="t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0" name="CustomShape 92"/>
            <p:cNvSpPr/>
            <p:nvPr/>
          </p:nvSpPr>
          <p:spPr>
            <a:xfrm>
              <a:off x="6116400" y="4728240"/>
              <a:ext cx="5040" cy="360"/>
            </a:xfrm>
            <a:custGeom>
              <a:avLst/>
              <a:gdLst/>
              <a:ahLst/>
              <a:rect l="l" t="t" r="r" b="b"/>
              <a:pathLst>
                <a:path w="6" h="0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1" name="CustomShape 93"/>
            <p:cNvSpPr/>
            <p:nvPr/>
          </p:nvSpPr>
          <p:spPr>
            <a:xfrm>
              <a:off x="6534720" y="4756680"/>
              <a:ext cx="50040" cy="1440"/>
            </a:xfrm>
            <a:custGeom>
              <a:avLst/>
              <a:gdLst/>
              <a:ahLst/>
              <a:rect l="l" t="t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2" name="CustomShape 94"/>
            <p:cNvSpPr/>
            <p:nvPr/>
          </p:nvSpPr>
          <p:spPr>
            <a:xfrm>
              <a:off x="5958720" y="4731840"/>
              <a:ext cx="41400" cy="360"/>
            </a:xfrm>
            <a:custGeom>
              <a:avLst/>
              <a:gdLst/>
              <a:ahLst/>
              <a:rect l="l" t="t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3" name="CustomShape 95"/>
            <p:cNvSpPr/>
            <p:nvPr/>
          </p:nvSpPr>
          <p:spPr>
            <a:xfrm>
              <a:off x="5740560" y="4728240"/>
              <a:ext cx="38160" cy="1440"/>
            </a:xfrm>
            <a:custGeom>
              <a:avLst/>
              <a:gdLst/>
              <a:ahLst/>
              <a:rect l="l" t="t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4" name="CustomShape 96"/>
            <p:cNvSpPr/>
            <p:nvPr/>
          </p:nvSpPr>
          <p:spPr>
            <a:xfrm>
              <a:off x="6006960" y="4771800"/>
              <a:ext cx="57960" cy="2880"/>
            </a:xfrm>
            <a:custGeom>
              <a:avLst/>
              <a:gdLst/>
              <a:ahLst/>
              <a:rect l="l" t="t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5" name="CustomShape 97"/>
            <p:cNvSpPr/>
            <p:nvPr/>
          </p:nvSpPr>
          <p:spPr>
            <a:xfrm>
              <a:off x="3717360" y="4728960"/>
              <a:ext cx="955080" cy="12240"/>
            </a:xfrm>
            <a:custGeom>
              <a:avLst/>
              <a:gdLst/>
              <a:ahLst/>
              <a:rect l="l" t="t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6" name="CustomShape 98"/>
            <p:cNvSpPr/>
            <p:nvPr/>
          </p:nvSpPr>
          <p:spPr>
            <a:xfrm>
              <a:off x="4591080" y="4737240"/>
              <a:ext cx="23400" cy="360"/>
            </a:xfrm>
            <a:custGeom>
              <a:avLst/>
              <a:gdLst/>
              <a:ahLst/>
              <a:rect l="l" t="t" r="r" b="b"/>
              <a:pathLst>
                <a:path w="25" h="0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7" name="CustomShape 99"/>
            <p:cNvSpPr/>
            <p:nvPr/>
          </p:nvSpPr>
          <p:spPr>
            <a:xfrm>
              <a:off x="3680280" y="4732560"/>
              <a:ext cx="36720" cy="360"/>
            </a:xfrm>
            <a:custGeom>
              <a:avLst/>
              <a:gdLst/>
              <a:ahLst/>
              <a:rect l="l" t="t" r="r" b="b"/>
              <a:pathLst>
                <a:path w="39" h="0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8" name="CustomShape 100"/>
            <p:cNvSpPr/>
            <p:nvPr/>
          </p:nvSpPr>
          <p:spPr>
            <a:xfrm>
              <a:off x="4710240" y="4730040"/>
              <a:ext cx="87120" cy="2160"/>
            </a:xfrm>
            <a:custGeom>
              <a:avLst/>
              <a:gdLst/>
              <a:ahLst/>
              <a:rect l="l" t="t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9" name="CustomShape 101"/>
            <p:cNvSpPr/>
            <p:nvPr/>
          </p:nvSpPr>
          <p:spPr>
            <a:xfrm>
              <a:off x="4673160" y="4728960"/>
              <a:ext cx="44640" cy="1440"/>
            </a:xfrm>
            <a:custGeom>
              <a:avLst/>
              <a:gdLst/>
              <a:ahLst/>
              <a:rect l="l" t="t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0" name="CustomShape 102"/>
            <p:cNvSpPr/>
            <p:nvPr/>
          </p:nvSpPr>
          <p:spPr>
            <a:xfrm>
              <a:off x="4667400" y="4767480"/>
              <a:ext cx="34920" cy="1080"/>
            </a:xfrm>
            <a:custGeom>
              <a:avLst/>
              <a:gdLst/>
              <a:ahLst/>
              <a:rect l="l" t="t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1" name="CustomShape 103"/>
            <p:cNvSpPr/>
            <p:nvPr/>
          </p:nvSpPr>
          <p:spPr>
            <a:xfrm>
              <a:off x="4480200" y="4764960"/>
              <a:ext cx="59400" cy="1440"/>
            </a:xfrm>
            <a:custGeom>
              <a:avLst/>
              <a:gdLst/>
              <a:ahLst/>
              <a:rect l="l" t="t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2" name="CustomShape 104"/>
            <p:cNvSpPr/>
            <p:nvPr/>
          </p:nvSpPr>
          <p:spPr>
            <a:xfrm>
              <a:off x="4490280" y="4776480"/>
              <a:ext cx="36000" cy="1080"/>
            </a:xfrm>
            <a:custGeom>
              <a:avLst/>
              <a:gdLst/>
              <a:ahLst/>
              <a:rect l="l" t="t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3" name="CustomShape 105"/>
            <p:cNvSpPr/>
            <p:nvPr/>
          </p:nvSpPr>
          <p:spPr>
            <a:xfrm>
              <a:off x="3389040" y="4739760"/>
              <a:ext cx="16920" cy="360"/>
            </a:xfrm>
            <a:custGeom>
              <a:avLst/>
              <a:gdLst/>
              <a:ahLst/>
              <a:rect l="l" t="t" r="r" b="b"/>
              <a:pathLst>
                <a:path w="18" h="0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4" name="CustomShape 106"/>
            <p:cNvSpPr/>
            <p:nvPr/>
          </p:nvSpPr>
          <p:spPr>
            <a:xfrm>
              <a:off x="3154320" y="4733280"/>
              <a:ext cx="614880" cy="7200"/>
            </a:xfrm>
            <a:custGeom>
              <a:avLst/>
              <a:gdLst/>
              <a:ahLst/>
              <a:rect l="l" t="t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5" name="CustomShape 107"/>
            <p:cNvSpPr/>
            <p:nvPr/>
          </p:nvSpPr>
          <p:spPr>
            <a:xfrm>
              <a:off x="2659320" y="4739760"/>
              <a:ext cx="2160" cy="360"/>
            </a:xfrm>
            <a:custGeom>
              <a:avLst/>
              <a:gdLst/>
              <a:ahLst/>
              <a:rect l="l" t="t" r="r" b="b"/>
              <a:pathLst>
                <a:path w="2" h="0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6" name="CustomShape 108"/>
            <p:cNvSpPr/>
            <p:nvPr/>
          </p:nvSpPr>
          <p:spPr>
            <a:xfrm>
              <a:off x="2661840" y="4737240"/>
              <a:ext cx="85680" cy="2160"/>
            </a:xfrm>
            <a:custGeom>
              <a:avLst/>
              <a:gdLst/>
              <a:ahLst/>
              <a:rect l="l" t="t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7" name="CustomShape 109"/>
            <p:cNvSpPr/>
            <p:nvPr/>
          </p:nvSpPr>
          <p:spPr>
            <a:xfrm>
              <a:off x="2744640" y="4736520"/>
              <a:ext cx="61200" cy="4680"/>
            </a:xfrm>
            <a:custGeom>
              <a:avLst/>
              <a:gdLst/>
              <a:ahLst/>
              <a:rect l="l" t="t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8" name="CustomShape 110"/>
            <p:cNvSpPr/>
            <p:nvPr/>
          </p:nvSpPr>
          <p:spPr>
            <a:xfrm>
              <a:off x="3099960" y="4737240"/>
              <a:ext cx="28080" cy="1080"/>
            </a:xfrm>
            <a:custGeom>
              <a:avLst/>
              <a:gdLst/>
              <a:ahLst/>
              <a:rect l="l" t="t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9" name="CustomShape 111"/>
            <p:cNvSpPr/>
            <p:nvPr/>
          </p:nvSpPr>
          <p:spPr>
            <a:xfrm>
              <a:off x="3070800" y="4738320"/>
              <a:ext cx="28800" cy="1080"/>
            </a:xfrm>
            <a:custGeom>
              <a:avLst/>
              <a:gdLst/>
              <a:ahLst/>
              <a:rect l="l" t="t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0" name="CustomShape 112"/>
            <p:cNvSpPr/>
            <p:nvPr/>
          </p:nvSpPr>
          <p:spPr>
            <a:xfrm>
              <a:off x="2954880" y="4737240"/>
              <a:ext cx="41400" cy="360"/>
            </a:xfrm>
            <a:custGeom>
              <a:avLst/>
              <a:gdLst/>
              <a:ahLst/>
              <a:rect l="l" t="t" r="r" b="b"/>
              <a:pathLst>
                <a:path w="44" h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1" name="CustomShape 113"/>
            <p:cNvSpPr/>
            <p:nvPr/>
          </p:nvSpPr>
          <p:spPr>
            <a:xfrm>
              <a:off x="2996640" y="4737240"/>
              <a:ext cx="32040" cy="1080"/>
            </a:xfrm>
            <a:custGeom>
              <a:avLst/>
              <a:gdLst/>
              <a:ahLst/>
              <a:rect l="l" t="t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2" name="CustomShape 114"/>
            <p:cNvSpPr/>
            <p:nvPr/>
          </p:nvSpPr>
          <p:spPr>
            <a:xfrm>
              <a:off x="3019320" y="4734360"/>
              <a:ext cx="50760" cy="3600"/>
            </a:xfrm>
            <a:custGeom>
              <a:avLst/>
              <a:gdLst/>
              <a:ahLst/>
              <a:rect l="l" t="t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3" name="CustomShape 115"/>
            <p:cNvSpPr/>
            <p:nvPr/>
          </p:nvSpPr>
          <p:spPr>
            <a:xfrm>
              <a:off x="4232520" y="4775040"/>
              <a:ext cx="36000" cy="1080"/>
            </a:xfrm>
            <a:custGeom>
              <a:avLst/>
              <a:gdLst/>
              <a:ahLst/>
              <a:rect l="l" t="t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4" name="CustomShape 116"/>
            <p:cNvSpPr/>
            <p:nvPr/>
          </p:nvSpPr>
          <p:spPr>
            <a:xfrm>
              <a:off x="4058640" y="4773960"/>
              <a:ext cx="19440" cy="1080"/>
            </a:xfrm>
            <a:custGeom>
              <a:avLst/>
              <a:gdLst/>
              <a:ahLst/>
              <a:rect l="l" t="t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5" name="CustomShape 117"/>
            <p:cNvSpPr/>
            <p:nvPr/>
          </p:nvSpPr>
          <p:spPr>
            <a:xfrm>
              <a:off x="3831840" y="4773960"/>
              <a:ext cx="226440" cy="12240"/>
            </a:xfrm>
            <a:custGeom>
              <a:avLst/>
              <a:gdLst/>
              <a:ahLst/>
              <a:rect l="l" t="t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6" name="CustomShape 118"/>
            <p:cNvSpPr/>
            <p:nvPr/>
          </p:nvSpPr>
          <p:spPr>
            <a:xfrm>
              <a:off x="3999600" y="4786560"/>
              <a:ext cx="33480" cy="1440"/>
            </a:xfrm>
            <a:custGeom>
              <a:avLst/>
              <a:gdLst/>
              <a:ahLst/>
              <a:rect l="l" t="t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7" name="CustomShape 119"/>
            <p:cNvSpPr/>
            <p:nvPr/>
          </p:nvSpPr>
          <p:spPr>
            <a:xfrm>
              <a:off x="3558240" y="4762440"/>
              <a:ext cx="54720" cy="1440"/>
            </a:xfrm>
            <a:custGeom>
              <a:avLst/>
              <a:gdLst/>
              <a:ahLst/>
              <a:rect l="l" t="t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8" name="CustomShape 120"/>
            <p:cNvSpPr/>
            <p:nvPr/>
          </p:nvSpPr>
          <p:spPr>
            <a:xfrm>
              <a:off x="3613320" y="4763160"/>
              <a:ext cx="21600" cy="1080"/>
            </a:xfrm>
            <a:custGeom>
              <a:avLst/>
              <a:gdLst/>
              <a:ahLst/>
              <a:rect l="l" t="t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9" name="CustomShape 121"/>
            <p:cNvSpPr/>
            <p:nvPr/>
          </p:nvSpPr>
          <p:spPr>
            <a:xfrm>
              <a:off x="3591360" y="4762440"/>
              <a:ext cx="2880" cy="360"/>
            </a:xfrm>
            <a:custGeom>
              <a:avLst/>
              <a:gdLst/>
              <a:ahLst/>
              <a:rect l="l" t="t" r="r" b="b"/>
              <a:pathLst>
                <a:path w="3" h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0" name="CustomShape 122"/>
            <p:cNvSpPr/>
            <p:nvPr/>
          </p:nvSpPr>
          <p:spPr>
            <a:xfrm>
              <a:off x="2846880" y="4735080"/>
              <a:ext cx="32040" cy="1080"/>
            </a:xfrm>
            <a:custGeom>
              <a:avLst/>
              <a:gdLst/>
              <a:ahLst/>
              <a:rect l="l" t="t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1" name="CustomShape 123"/>
            <p:cNvSpPr/>
            <p:nvPr/>
          </p:nvSpPr>
          <p:spPr>
            <a:xfrm>
              <a:off x="2048760" y="4739040"/>
              <a:ext cx="18720" cy="360"/>
            </a:xfrm>
            <a:custGeom>
              <a:avLst/>
              <a:gdLst/>
              <a:ahLst/>
              <a:rect l="l" t="t" r="r" b="b"/>
              <a:pathLst>
                <a:path w="20" h="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2" name="CustomShape 124"/>
            <p:cNvSpPr/>
            <p:nvPr/>
          </p:nvSpPr>
          <p:spPr>
            <a:xfrm>
              <a:off x="1770840" y="4764240"/>
              <a:ext cx="2880" cy="360"/>
            </a:xfrm>
            <a:custGeom>
              <a:avLst/>
              <a:gdLst/>
              <a:ahLst/>
              <a:rect l="l" t="t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3" name="CustomShape 125"/>
            <p:cNvSpPr/>
            <p:nvPr/>
          </p:nvSpPr>
          <p:spPr>
            <a:xfrm>
              <a:off x="1677240" y="4764240"/>
              <a:ext cx="93240" cy="1080"/>
            </a:xfrm>
            <a:custGeom>
              <a:avLst/>
              <a:gdLst/>
              <a:ahLst/>
              <a:rect l="l" t="t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44" name="PlaceHolder 126"/>
          <p:cNvSpPr>
            <a:spLocks noGrp="1"/>
          </p:cNvSpPr>
          <p:nvPr>
            <p:ph type="body"/>
          </p:nvPr>
        </p:nvSpPr>
        <p:spPr>
          <a:xfrm>
            <a:off x="1522440" y="5102640"/>
            <a:ext cx="9143640" cy="1069200"/>
          </a:xfrm>
          <a:prstGeom prst="rect">
            <a:avLst/>
          </a:prstGeom>
        </p:spPr>
        <p:txBody>
          <a:bodyPr>
            <a:norm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Master text styles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45" name="PlaceHolder 127"/>
          <p:cNvSpPr>
            <a:spLocks noGrp="1"/>
          </p:cNvSpPr>
          <p:nvPr>
            <p:ph type="ftr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446" name="PlaceHolder 128"/>
          <p:cNvSpPr>
            <a:spLocks noGrp="1"/>
          </p:cNvSpPr>
          <p:nvPr>
            <p:ph type="dt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06CB471-4F33-4EAB-999A-0D84A877FC58}" type="datetime">
              <a:rPr b="0" lang="en-GB" sz="1200" spc="-1" strike="noStrike">
                <a:solidFill>
                  <a:srgbClr val="ffffff"/>
                </a:solidFill>
                <a:latin typeface="Corbel"/>
              </a:rPr>
              <a:t>28/01/20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447" name="PlaceHolder 129"/>
          <p:cNvSpPr>
            <a:spLocks noGrp="1"/>
          </p:cNvSpPr>
          <p:nvPr>
            <p:ph type="sldNum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64A5436-3190-4003-9C93-0FF1BCE514EB}" type="slidenum">
              <a:rPr b="0" lang="en-GB" sz="12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hyperlink" Target="https://quickdraw.withgoogle.com/" TargetMode="External"/><Relationship Id="rId3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file:///home/adithya/Documents/IIST/AI_ML/meetings/IRIS-DATASET-master/IRIS-DATASET-master/IRIS_perceptron.py" TargetMode="External"/><Relationship Id="rId2" Type="http://schemas.openxmlformats.org/officeDocument/2006/relationships/slideLayout" Target="../slideLayouts/slideLayout3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gif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jpe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TextShape 1"/>
          <p:cNvSpPr txBox="1"/>
          <p:nvPr/>
        </p:nvSpPr>
        <p:spPr>
          <a:xfrm>
            <a:off x="1522440" y="3141000"/>
            <a:ext cx="3635640" cy="14306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>
                <a:solidFill>
                  <a:srgbClr val="ffffff"/>
                </a:solidFill>
                <a:latin typeface="Consolas"/>
              </a:rPr>
              <a:t>AI-ML</a:t>
            </a:r>
            <a:endParaRPr b="0" lang="en-US" sz="5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85" name="TextShape 2"/>
          <p:cNvSpPr txBox="1"/>
          <p:nvPr/>
        </p:nvSpPr>
        <p:spPr>
          <a:xfrm>
            <a:off x="1522440" y="5105520"/>
            <a:ext cx="9143640" cy="1066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</a:pPr>
            <a:r>
              <a:rPr b="0" lang="en-GB" sz="2400" spc="-1" strike="noStrike">
                <a:solidFill>
                  <a:srgbClr val="ffffff"/>
                </a:solidFill>
                <a:latin typeface="Corbel"/>
              </a:rPr>
              <a:t>Adithya Venkateswaran</a:t>
            </a:r>
            <a:endParaRPr b="0" lang="en-GB" sz="2400" spc="-1" strike="noStrike">
              <a:latin typeface="Arial"/>
            </a:endParaRPr>
          </a:p>
        </p:txBody>
      </p:sp>
      <p:pic>
        <p:nvPicPr>
          <p:cNvPr id="486" name="Picture 2" descr="Image result for wall e eyes"/>
          <p:cNvPicPr/>
          <p:nvPr/>
        </p:nvPicPr>
        <p:blipFill>
          <a:blip r:embed="rId1"/>
          <a:stretch/>
        </p:blipFill>
        <p:spPr>
          <a:xfrm>
            <a:off x="4798440" y="1052640"/>
            <a:ext cx="6738120" cy="367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Picture 3" descr=""/>
          <p:cNvPicPr/>
          <p:nvPr/>
        </p:nvPicPr>
        <p:blipFill>
          <a:blip r:embed="rId1"/>
          <a:srcRect l="0" t="9037" r="376" b="5888"/>
          <a:stretch/>
        </p:blipFill>
        <p:spPr>
          <a:xfrm>
            <a:off x="30240" y="18720"/>
            <a:ext cx="12142800" cy="5832360"/>
          </a:xfrm>
          <a:prstGeom prst="rect">
            <a:avLst/>
          </a:prstGeom>
          <a:ln>
            <a:noFill/>
          </a:ln>
        </p:spPr>
      </p:pic>
      <p:sp>
        <p:nvSpPr>
          <p:cNvPr id="505" name="TextShape 1"/>
          <p:cNvSpPr txBox="1"/>
          <p:nvPr/>
        </p:nvSpPr>
        <p:spPr>
          <a:xfrm>
            <a:off x="909720" y="5949360"/>
            <a:ext cx="10512720" cy="764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 u="sng">
                <a:solidFill>
                  <a:srgbClr val="57bce5"/>
                </a:solidFill>
                <a:uFillTx/>
                <a:latin typeface="Consolas"/>
                <a:hlinkClick r:id="rId2"/>
              </a:rPr>
              <a:t>https://quickdraw.withgoogle.com/</a:t>
            </a:r>
            <a:endParaRPr b="0" lang="en-US" sz="4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TextShape 1"/>
          <p:cNvSpPr txBox="1"/>
          <p:nvPr/>
        </p:nvSpPr>
        <p:spPr>
          <a:xfrm>
            <a:off x="1522440" y="1905120"/>
            <a:ext cx="9143640" cy="2666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Consolas"/>
              </a:rPr>
              <a:t>How we did it!!</a:t>
            </a:r>
            <a:endParaRPr b="0" lang="en-US" sz="4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07" name="TextShape 2"/>
          <p:cNvSpPr txBox="1"/>
          <p:nvPr/>
        </p:nvSpPr>
        <p:spPr>
          <a:xfrm>
            <a:off x="1522440" y="5102640"/>
            <a:ext cx="9143640" cy="10692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With love of course ;)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Picture 2" descr="Image result for spyder programming"/>
          <p:cNvPicPr/>
          <p:nvPr/>
        </p:nvPicPr>
        <p:blipFill>
          <a:blip r:embed="rId1"/>
          <a:stretch/>
        </p:blipFill>
        <p:spPr>
          <a:xfrm>
            <a:off x="1197720" y="332640"/>
            <a:ext cx="3360240" cy="3360240"/>
          </a:xfrm>
          <a:prstGeom prst="rect">
            <a:avLst/>
          </a:prstGeom>
          <a:ln cap="sq" w="88920">
            <a:solidFill>
              <a:srgbClr val="ffffff"/>
            </a:solidFill>
            <a:miter/>
          </a:ln>
          <a:effectLst>
            <a:outerShdw algn="tl" blurRad="55000" dir="5400000" dist="18000" rotWithShape="0">
              <a:srgbClr val="000000">
                <a:alpha val="40000"/>
              </a:srgbClr>
            </a:outerShdw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09" name="Picture 4" descr="Image result for Python"/>
          <p:cNvPicPr/>
          <p:nvPr/>
        </p:nvPicPr>
        <p:blipFill>
          <a:blip r:embed="rId2"/>
          <a:stretch/>
        </p:blipFill>
        <p:spPr>
          <a:xfrm>
            <a:off x="9046800" y="4401360"/>
            <a:ext cx="1904760" cy="1904760"/>
          </a:xfrm>
          <a:prstGeom prst="rect">
            <a:avLst/>
          </a:prstGeom>
          <a:ln>
            <a:noFill/>
          </a:ln>
        </p:spPr>
      </p:pic>
      <p:pic>
        <p:nvPicPr>
          <p:cNvPr id="510" name="Picture 6" descr="Image result for Tensorflow"/>
          <p:cNvPicPr/>
          <p:nvPr/>
        </p:nvPicPr>
        <p:blipFill>
          <a:blip r:embed="rId3"/>
          <a:stretch/>
        </p:blipFill>
        <p:spPr>
          <a:xfrm>
            <a:off x="6886440" y="1196640"/>
            <a:ext cx="2736000" cy="2280240"/>
          </a:xfrm>
          <a:prstGeom prst="rect">
            <a:avLst/>
          </a:prstGeom>
          <a:ln>
            <a:noFill/>
          </a:ln>
        </p:spPr>
      </p:pic>
      <p:pic>
        <p:nvPicPr>
          <p:cNvPr id="511" name="Picture 8" descr="Image result for keras"/>
          <p:cNvPicPr/>
          <p:nvPr/>
        </p:nvPicPr>
        <p:blipFill>
          <a:blip r:embed="rId4"/>
          <a:stretch/>
        </p:blipFill>
        <p:spPr>
          <a:xfrm>
            <a:off x="2062080" y="4941000"/>
            <a:ext cx="5328360" cy="1544760"/>
          </a:xfrm>
          <a:prstGeom prst="rect">
            <a:avLst/>
          </a:prstGeom>
          <a:ln cap="sq" w="88920">
            <a:solidFill>
              <a:srgbClr val="ffffff"/>
            </a:solidFill>
            <a:miter/>
          </a:ln>
          <a:effectLst>
            <a:outerShdw algn="tl" blurRad="55000" dir="5400000" dist="18000" rotWithShape="0">
              <a:srgbClr val="000000">
                <a:alpha val="40000"/>
              </a:srgbClr>
            </a:outerShdw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mc:AlternateContent>
    <mc:Choice Requires="p14">
      <p:transition p14:dur="10"/>
    </mc:Choice>
    <mc:Fallback>
      <p:transition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Picture 2" descr="Image result for debugging memes"/>
          <p:cNvPicPr/>
          <p:nvPr/>
        </p:nvPicPr>
        <p:blipFill>
          <a:blip r:embed="rId1"/>
          <a:stretch/>
        </p:blipFill>
        <p:spPr>
          <a:xfrm>
            <a:off x="189720" y="2420280"/>
            <a:ext cx="6667200" cy="4304880"/>
          </a:xfrm>
          <a:prstGeom prst="rect">
            <a:avLst/>
          </a:prstGeom>
          <a:ln>
            <a:noFill/>
          </a:ln>
        </p:spPr>
      </p:pic>
      <p:pic>
        <p:nvPicPr>
          <p:cNvPr id="513" name="Picture 4" descr="Image result for debugging memes"/>
          <p:cNvPicPr/>
          <p:nvPr/>
        </p:nvPicPr>
        <p:blipFill>
          <a:blip r:embed="rId2"/>
          <a:stretch/>
        </p:blipFill>
        <p:spPr>
          <a:xfrm>
            <a:off x="6238440" y="748440"/>
            <a:ext cx="5889240" cy="5989320"/>
          </a:xfrm>
          <a:prstGeom prst="rect">
            <a:avLst/>
          </a:prstGeom>
          <a:ln>
            <a:noFill/>
          </a:ln>
        </p:spPr>
      </p:pic>
      <p:sp>
        <p:nvSpPr>
          <p:cNvPr id="514" name="CustomShape 1"/>
          <p:cNvSpPr/>
          <p:nvPr/>
        </p:nvSpPr>
        <p:spPr>
          <a:xfrm>
            <a:off x="621720" y="882360"/>
            <a:ext cx="5400360" cy="129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0000"/>
              </a:lnSpc>
            </a:pPr>
            <a:r>
              <a:rPr b="0" lang="en-GB" sz="4400" spc="-1" strike="noStrike">
                <a:solidFill>
                  <a:srgbClr val="ffffff"/>
                </a:solidFill>
                <a:latin typeface="Consolas"/>
              </a:rPr>
              <a:t>What we learnt..</a:t>
            </a:r>
            <a:endParaRPr b="0" lang="en-GB" sz="4400" spc="-1" strike="noStrike">
              <a:latin typeface="Arial"/>
            </a:endParaRPr>
          </a:p>
        </p:txBody>
      </p:sp>
    </p:spTree>
  </p:cSld>
  <mc:AlternateContent>
    <mc:Choice Requires="p14">
      <p:transition p14:dur="10"/>
    </mc:Choice>
    <mc:Fallback>
      <p:transition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TextShape 1"/>
          <p:cNvSpPr txBox="1"/>
          <p:nvPr/>
        </p:nvSpPr>
        <p:spPr>
          <a:xfrm>
            <a:off x="1522440" y="1905120"/>
            <a:ext cx="9143640" cy="2666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 u="sng">
                <a:solidFill>
                  <a:srgbClr val="57bce5"/>
                </a:solidFill>
                <a:uFillTx/>
                <a:latin typeface="Consolas"/>
                <a:hlinkClick r:id="rId1"/>
              </a:rPr>
              <a:t>Our Code</a:t>
            </a:r>
            <a:endParaRPr b="0" lang="en-US" sz="4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16" name="TextShape 2"/>
          <p:cNvSpPr txBox="1"/>
          <p:nvPr/>
        </p:nvSpPr>
        <p:spPr>
          <a:xfrm>
            <a:off x="1522440" y="5102640"/>
            <a:ext cx="9143640" cy="10692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p14:dur="10"/>
    </mc:Choice>
    <mc:Fallback>
      <p:transition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TextShape 1"/>
          <p:cNvSpPr txBox="1"/>
          <p:nvPr/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What we will do next!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18" name="TextShape 2"/>
          <p:cNvSpPr txBox="1"/>
          <p:nvPr/>
        </p:nvSpPr>
        <p:spPr>
          <a:xfrm>
            <a:off x="1522440" y="1905120"/>
            <a:ext cx="9143640" cy="42667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74320" indent="-27396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Install Anaconda – learn to setup python environment (We will update you about the packages you need to install)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396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Read about Bayes theorem (You have studied it in 12</a:t>
            </a:r>
            <a:r>
              <a:rPr b="0" lang="en-US" sz="2400" spc="-1" strike="noStrike" baseline="30000">
                <a:solidFill>
                  <a:srgbClr val="ffffff"/>
                </a:solidFill>
                <a:latin typeface="Corbel"/>
              </a:rPr>
              <a:t>th</a:t>
            </a: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)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396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We will work on perceptron the session after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396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Slowly we will move into neural network and deep learning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p14:dur="10"/>
    </mc:Choice>
    <mc:Fallback>
      <p:transition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TextShape 1"/>
          <p:cNvSpPr txBox="1"/>
          <p:nvPr/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Connect with us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20" name="TextShape 2"/>
          <p:cNvSpPr txBox="1"/>
          <p:nvPr/>
        </p:nvSpPr>
        <p:spPr>
          <a:xfrm>
            <a:off x="1522440" y="1905120"/>
            <a:ext cx="9143640" cy="42667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74320" indent="-27396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Slack – 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396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GitHub – AI-ML-Group-IIST (We will upload session documents and codes there)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396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Facebook – The CSE Group page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TextShape 1"/>
          <p:cNvSpPr txBox="1"/>
          <p:nvPr/>
        </p:nvSpPr>
        <p:spPr>
          <a:xfrm>
            <a:off x="1522440" y="1905120"/>
            <a:ext cx="9143640" cy="2666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>
                <a:solidFill>
                  <a:srgbClr val="ffffff"/>
                </a:solidFill>
                <a:latin typeface="Consolas"/>
              </a:rPr>
              <a:t>What is AI/Machine Learning?</a:t>
            </a:r>
            <a:endParaRPr b="0" lang="en-US" sz="5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88" name="TextShape 2"/>
          <p:cNvSpPr txBox="1"/>
          <p:nvPr/>
        </p:nvSpPr>
        <p:spPr>
          <a:xfrm>
            <a:off x="1522440" y="5105520"/>
            <a:ext cx="9143640" cy="1066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TextShape 1"/>
          <p:cNvSpPr txBox="1"/>
          <p:nvPr/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This looks like the perfect example!! (No??)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490" name="Picture 2" descr="Related image"/>
          <p:cNvPicPr/>
          <p:nvPr/>
        </p:nvPicPr>
        <p:blipFill>
          <a:blip r:embed="rId1"/>
          <a:stretch/>
        </p:blipFill>
        <p:spPr>
          <a:xfrm>
            <a:off x="3365640" y="1673280"/>
            <a:ext cx="5457240" cy="5184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p14:dur="10"/>
    </mc:Choice>
    <mc:Fallback>
      <p:transition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TextShape 1"/>
          <p:cNvSpPr txBox="1"/>
          <p:nvPr/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Maybe this?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492" name="Content Placeholder 3" descr=""/>
          <p:cNvPicPr/>
          <p:nvPr/>
        </p:nvPicPr>
        <p:blipFill>
          <a:blip r:embed="rId1"/>
          <a:stretch/>
        </p:blipFill>
        <p:spPr>
          <a:xfrm>
            <a:off x="3952800" y="1845000"/>
            <a:ext cx="4282920" cy="4266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p14:dur="10"/>
    </mc:Choice>
    <mc:Fallback>
      <p:transition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TextShape 1"/>
          <p:cNvSpPr txBox="1"/>
          <p:nvPr/>
        </p:nvSpPr>
        <p:spPr>
          <a:xfrm>
            <a:off x="1522440" y="1905120"/>
            <a:ext cx="9143640" cy="2666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Consolas"/>
              </a:rPr>
              <a:t>What is the scope of AI?</a:t>
            </a:r>
            <a:endParaRPr b="0" lang="en-US" sz="4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94" name="TextShape 2"/>
          <p:cNvSpPr txBox="1"/>
          <p:nvPr/>
        </p:nvSpPr>
        <p:spPr>
          <a:xfrm>
            <a:off x="1522440" y="5102640"/>
            <a:ext cx="9143640" cy="10692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TextShape 1"/>
          <p:cNvSpPr txBox="1"/>
          <p:nvPr/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@ISRO -- Vyommitra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496" name="Content Placeholder 6" descr=""/>
          <p:cNvPicPr/>
          <p:nvPr/>
        </p:nvPicPr>
        <p:blipFill>
          <a:blip r:embed="rId1"/>
          <a:stretch/>
        </p:blipFill>
        <p:spPr>
          <a:xfrm>
            <a:off x="2894040" y="1905120"/>
            <a:ext cx="6400440" cy="4266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TextShape 1"/>
          <p:cNvSpPr txBox="1"/>
          <p:nvPr/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Expectations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498" name="Picture 2" descr="http://www.cvdeveloper.com/uploads/4/3/6/2/43622575/predictions_orig.png"/>
          <p:cNvPicPr/>
          <p:nvPr/>
        </p:nvPicPr>
        <p:blipFill>
          <a:blip r:embed="rId1"/>
          <a:stretch/>
        </p:blipFill>
        <p:spPr>
          <a:xfrm>
            <a:off x="368280" y="2853000"/>
            <a:ext cx="5725800" cy="3487320"/>
          </a:xfrm>
          <a:prstGeom prst="rect">
            <a:avLst/>
          </a:prstGeom>
          <a:ln>
            <a:noFill/>
          </a:ln>
        </p:spPr>
      </p:pic>
      <p:pic>
        <p:nvPicPr>
          <p:cNvPr id="499" name="Picture 4" descr="Facebook Instagram"/>
          <p:cNvPicPr/>
          <p:nvPr/>
        </p:nvPicPr>
        <p:blipFill>
          <a:blip r:embed="rId2"/>
          <a:stretch/>
        </p:blipFill>
        <p:spPr>
          <a:xfrm>
            <a:off x="6102720" y="620640"/>
            <a:ext cx="5433480" cy="3528000"/>
          </a:xfrm>
          <a:prstGeom prst="rect">
            <a:avLst/>
          </a:prstGeom>
          <a:ln>
            <a:noFill/>
          </a:ln>
        </p:spPr>
      </p:pic>
      <p:pic>
        <p:nvPicPr>
          <p:cNvPr id="500" name="Picture 2" descr=""/>
          <p:cNvPicPr/>
          <p:nvPr/>
        </p:nvPicPr>
        <p:blipFill>
          <a:blip r:embed="rId3"/>
          <a:stretch/>
        </p:blipFill>
        <p:spPr>
          <a:xfrm>
            <a:off x="7462440" y="4471920"/>
            <a:ext cx="2142720" cy="2142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TextShape 1"/>
          <p:cNvSpPr txBox="1"/>
          <p:nvPr/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Reality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502" name="Content Placeholder 5" descr=""/>
          <p:cNvPicPr/>
          <p:nvPr/>
        </p:nvPicPr>
        <p:blipFill>
          <a:blip r:embed="rId1"/>
          <a:stretch/>
        </p:blipFill>
        <p:spPr>
          <a:xfrm>
            <a:off x="2851200" y="1914480"/>
            <a:ext cx="6486120" cy="424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2912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186</TotalTime>
  <Application>LibreOffice/6.3.4.2$Linux_X86_64 LibreOffice_project/30$Build-2</Application>
  <Words>135</Words>
  <Paragraphs>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2019-03-07T18:07:20Z</dcterms:created>
  <dc:creator>Adithya V</dc:creator>
  <dc:description/>
  <dc:language>en-GB</dc:language>
  <cp:lastModifiedBy/>
  <dcterms:modified xsi:type="dcterms:W3CDTF">2020-01-28T21:08:04Z</dcterms:modified>
  <cp:revision>31</cp:revision>
  <dc:subject/>
  <dc:title>AI-ML Computer Vision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3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19</vt:i4>
  </property>
</Properties>
</file>